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Lst>
  <p:notesMasterIdLst>
    <p:notesMasterId r:id="rId18"/>
  </p:notesMasterIdLst>
  <p:handoutMasterIdLst>
    <p:handoutMasterId r:id="rId19"/>
  </p:handoutMasterIdLst>
  <p:sldIdLst>
    <p:sldId id="1357" r:id="rId3"/>
    <p:sldId id="1409" r:id="rId4"/>
    <p:sldId id="1408" r:id="rId5"/>
    <p:sldId id="1411" r:id="rId6"/>
    <p:sldId id="1414" r:id="rId7"/>
    <p:sldId id="1418" r:id="rId8"/>
    <p:sldId id="1419" r:id="rId9"/>
    <p:sldId id="1420" r:id="rId10"/>
    <p:sldId id="1421" r:id="rId11"/>
    <p:sldId id="1422" r:id="rId12"/>
    <p:sldId id="1423" r:id="rId13"/>
    <p:sldId id="1424" r:id="rId14"/>
    <p:sldId id="1416" r:id="rId15"/>
    <p:sldId id="1415" r:id="rId16"/>
    <p:sldId id="1417" r:id="rId17"/>
  </p:sldIdLst>
  <p:sldSz cx="13817600" cy="7772400"/>
  <p:notesSz cx="6797675" cy="9926638"/>
  <p:defaultTextStyle>
    <a:defPPr>
      <a:defRPr lang="en-GB"/>
    </a:defPPr>
    <a:lvl1pPr algn="ctr" rtl="0" fontAlgn="base">
      <a:spcBef>
        <a:spcPct val="0"/>
      </a:spcBef>
      <a:spcAft>
        <a:spcPct val="0"/>
      </a:spcAft>
      <a:defRPr sz="1000" kern="1200">
        <a:solidFill>
          <a:srgbClr val="000000"/>
        </a:solidFill>
        <a:latin typeface="Times New Roman" panose="02020603050405020304" pitchFamily="18" charset="0"/>
        <a:ea typeface="+mn-ea"/>
        <a:cs typeface="+mn-cs"/>
      </a:defRPr>
    </a:lvl1pPr>
    <a:lvl2pPr marL="457200" algn="ctr" rtl="0" fontAlgn="base">
      <a:spcBef>
        <a:spcPct val="0"/>
      </a:spcBef>
      <a:spcAft>
        <a:spcPct val="0"/>
      </a:spcAft>
      <a:defRPr sz="1000" kern="1200">
        <a:solidFill>
          <a:srgbClr val="000000"/>
        </a:solidFill>
        <a:latin typeface="Times New Roman" panose="02020603050405020304" pitchFamily="18" charset="0"/>
        <a:ea typeface="+mn-ea"/>
        <a:cs typeface="+mn-cs"/>
      </a:defRPr>
    </a:lvl2pPr>
    <a:lvl3pPr marL="914400" algn="ctr" rtl="0" fontAlgn="base">
      <a:spcBef>
        <a:spcPct val="0"/>
      </a:spcBef>
      <a:spcAft>
        <a:spcPct val="0"/>
      </a:spcAft>
      <a:defRPr sz="1000" kern="1200">
        <a:solidFill>
          <a:srgbClr val="000000"/>
        </a:solidFill>
        <a:latin typeface="Times New Roman" panose="02020603050405020304" pitchFamily="18" charset="0"/>
        <a:ea typeface="+mn-ea"/>
        <a:cs typeface="+mn-cs"/>
      </a:defRPr>
    </a:lvl3pPr>
    <a:lvl4pPr marL="1371600" algn="ctr" rtl="0" fontAlgn="base">
      <a:spcBef>
        <a:spcPct val="0"/>
      </a:spcBef>
      <a:spcAft>
        <a:spcPct val="0"/>
      </a:spcAft>
      <a:defRPr sz="1000" kern="1200">
        <a:solidFill>
          <a:srgbClr val="000000"/>
        </a:solidFill>
        <a:latin typeface="Times New Roman" panose="02020603050405020304" pitchFamily="18" charset="0"/>
        <a:ea typeface="+mn-ea"/>
        <a:cs typeface="+mn-cs"/>
      </a:defRPr>
    </a:lvl4pPr>
    <a:lvl5pPr marL="1828800" algn="ctr" rtl="0" fontAlgn="base">
      <a:spcBef>
        <a:spcPct val="0"/>
      </a:spcBef>
      <a:spcAft>
        <a:spcPct val="0"/>
      </a:spcAft>
      <a:defRPr sz="1000" kern="1200">
        <a:solidFill>
          <a:srgbClr val="000000"/>
        </a:solidFill>
        <a:latin typeface="Times New Roman" panose="02020603050405020304" pitchFamily="18" charset="0"/>
        <a:ea typeface="+mn-ea"/>
        <a:cs typeface="+mn-cs"/>
      </a:defRPr>
    </a:lvl5pPr>
    <a:lvl6pPr marL="2286000" algn="l" defTabSz="914400" rtl="0" eaLnBrk="1" latinLnBrk="0" hangingPunct="1">
      <a:defRPr sz="1000" kern="1200">
        <a:solidFill>
          <a:srgbClr val="000000"/>
        </a:solidFill>
        <a:latin typeface="Times New Roman" panose="02020603050405020304" pitchFamily="18" charset="0"/>
        <a:ea typeface="+mn-ea"/>
        <a:cs typeface="+mn-cs"/>
      </a:defRPr>
    </a:lvl6pPr>
    <a:lvl7pPr marL="2743200" algn="l" defTabSz="914400" rtl="0" eaLnBrk="1" latinLnBrk="0" hangingPunct="1">
      <a:defRPr sz="1000" kern="1200">
        <a:solidFill>
          <a:srgbClr val="000000"/>
        </a:solidFill>
        <a:latin typeface="Times New Roman" panose="02020603050405020304" pitchFamily="18" charset="0"/>
        <a:ea typeface="+mn-ea"/>
        <a:cs typeface="+mn-cs"/>
      </a:defRPr>
    </a:lvl7pPr>
    <a:lvl8pPr marL="3200400" algn="l" defTabSz="914400" rtl="0" eaLnBrk="1" latinLnBrk="0" hangingPunct="1">
      <a:defRPr sz="1000" kern="1200">
        <a:solidFill>
          <a:srgbClr val="000000"/>
        </a:solidFill>
        <a:latin typeface="Times New Roman" panose="02020603050405020304" pitchFamily="18" charset="0"/>
        <a:ea typeface="+mn-ea"/>
        <a:cs typeface="+mn-cs"/>
      </a:defRPr>
    </a:lvl8pPr>
    <a:lvl9pPr marL="3657600" algn="l" defTabSz="914400" rtl="0" eaLnBrk="1" latinLnBrk="0" hangingPunct="1">
      <a:defRPr sz="1000" kern="1200">
        <a:solidFill>
          <a:srgbClr val="000000"/>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4512" userDrawn="1">
          <p15:clr>
            <a:srgbClr val="A4A3A4"/>
          </p15:clr>
        </p15:guide>
        <p15:guide id="2" orient="horz" pos="4629" userDrawn="1">
          <p15:clr>
            <a:srgbClr val="A4A3A4"/>
          </p15:clr>
        </p15:guide>
        <p15:guide id="3" orient="horz" pos="3520" userDrawn="1">
          <p15:clr>
            <a:srgbClr val="A4A3A4"/>
          </p15:clr>
        </p15:guide>
        <p15:guide id="4" pos="8499"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76A7F0"/>
    <a:srgbClr val="66CCFF"/>
    <a:srgbClr val="639EDF"/>
    <a:srgbClr val="0099CC"/>
    <a:srgbClr val="3776AF"/>
    <a:srgbClr val="9999FF"/>
    <a:srgbClr val="FF99FF"/>
    <a:srgbClr val="C092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Styl ciemny 2 - Akcent 1/Ak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Styl ciemny 2 - Akcent 5/Ak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6684" autoAdjust="0"/>
  </p:normalViewPr>
  <p:slideViewPr>
    <p:cSldViewPr snapToGrid="0">
      <p:cViewPr varScale="1">
        <p:scale>
          <a:sx n="65" d="100"/>
          <a:sy n="65" d="100"/>
        </p:scale>
        <p:origin x="878" y="62"/>
      </p:cViewPr>
      <p:guideLst>
        <p:guide orient="horz" pos="4512"/>
        <p:guide orient="horz" pos="4629"/>
        <p:guide orient="horz" pos="3520"/>
        <p:guide pos="849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0" d="100"/>
          <a:sy n="50" d="100"/>
        </p:scale>
        <p:origin x="-1920"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5300"/>
          </a:xfrm>
          <a:prstGeom prst="rect">
            <a:avLst/>
          </a:prstGeom>
          <a:noFill/>
          <a:ln w="9525">
            <a:noFill/>
            <a:miter lim="800000"/>
            <a:headEnd/>
            <a:tailEnd/>
          </a:ln>
        </p:spPr>
        <p:txBody>
          <a:bodyPr vert="horz" wrap="square" lIns="91598" tIns="45800" rIns="91598" bIns="45800" numCol="1" anchor="t" anchorCtr="0" compatLnSpc="1">
            <a:prstTxWarp prst="textNoShape">
              <a:avLst/>
            </a:prstTxWarp>
          </a:bodyPr>
          <a:lstStyle>
            <a:lvl1pPr algn="l">
              <a:defRPr sz="1200">
                <a:solidFill>
                  <a:schemeClr val="tx1"/>
                </a:solidFill>
              </a:defRPr>
            </a:lvl1pPr>
          </a:lstStyle>
          <a:p>
            <a:pPr>
              <a:defRPr/>
            </a:pPr>
            <a:endParaRPr lang="pl-PL"/>
          </a:p>
        </p:txBody>
      </p:sp>
      <p:sp>
        <p:nvSpPr>
          <p:cNvPr id="1126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p:spPr>
        <p:txBody>
          <a:bodyPr vert="horz" wrap="square" lIns="91598" tIns="45800" rIns="91598" bIns="45800" numCol="1" anchor="t" anchorCtr="0" compatLnSpc="1">
            <a:prstTxWarp prst="textNoShape">
              <a:avLst/>
            </a:prstTxWarp>
          </a:bodyPr>
          <a:lstStyle>
            <a:lvl1pPr algn="r">
              <a:defRPr sz="1200">
                <a:solidFill>
                  <a:schemeClr val="tx1"/>
                </a:solidFill>
              </a:defRPr>
            </a:lvl1pPr>
          </a:lstStyle>
          <a:p>
            <a:pPr>
              <a:defRPr/>
            </a:pPr>
            <a:endParaRPr lang="pl-PL"/>
          </a:p>
        </p:txBody>
      </p:sp>
      <p:sp>
        <p:nvSpPr>
          <p:cNvPr id="1126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p:spPr>
        <p:txBody>
          <a:bodyPr vert="horz" wrap="square" lIns="91598" tIns="45800" rIns="91598" bIns="45800" numCol="1" anchor="b" anchorCtr="0" compatLnSpc="1">
            <a:prstTxWarp prst="textNoShape">
              <a:avLst/>
            </a:prstTxWarp>
          </a:bodyPr>
          <a:lstStyle>
            <a:lvl1pPr algn="l">
              <a:defRPr sz="1200">
                <a:solidFill>
                  <a:schemeClr val="tx1"/>
                </a:solidFill>
              </a:defRPr>
            </a:lvl1pPr>
          </a:lstStyle>
          <a:p>
            <a:pPr>
              <a:defRPr/>
            </a:pPr>
            <a:endParaRPr lang="pl-PL"/>
          </a:p>
        </p:txBody>
      </p:sp>
      <p:sp>
        <p:nvSpPr>
          <p:cNvPr id="1126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p:spPr>
        <p:txBody>
          <a:bodyPr vert="horz" wrap="square" lIns="91598" tIns="45800" rIns="91598" bIns="45800" numCol="1" anchor="b" anchorCtr="0" compatLnSpc="1">
            <a:prstTxWarp prst="textNoShape">
              <a:avLst/>
            </a:prstTxWarp>
          </a:bodyPr>
          <a:lstStyle>
            <a:lvl1pPr algn="r">
              <a:defRPr sz="1200">
                <a:solidFill>
                  <a:schemeClr val="tx1"/>
                </a:solidFill>
              </a:defRPr>
            </a:lvl1pPr>
          </a:lstStyle>
          <a:p>
            <a:fld id="{7ADB76A3-F7E8-4BAD-8FFC-F13793CA0E13}" type="slidenum">
              <a:rPr lang="en-GB"/>
              <a:pPr/>
              <a:t>‹#›</a:t>
            </a:fld>
            <a:endParaRPr lang="en-GB"/>
          </a:p>
        </p:txBody>
      </p:sp>
    </p:spTree>
    <p:extLst>
      <p:ext uri="{BB962C8B-B14F-4D97-AF65-F5344CB8AC3E}">
        <p14:creationId xmlns:p14="http://schemas.microsoft.com/office/powerpoint/2010/main" val="3335030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0213" cy="533400"/>
          </a:xfrm>
          <a:prstGeom prst="rect">
            <a:avLst/>
          </a:prstGeom>
          <a:noFill/>
          <a:ln w="9525">
            <a:noFill/>
            <a:miter lim="800000"/>
            <a:headEnd/>
            <a:tailEnd/>
          </a:ln>
        </p:spPr>
        <p:txBody>
          <a:bodyPr vert="horz" wrap="square" lIns="91404" tIns="45702" rIns="91404" bIns="45702" numCol="1" anchor="t" anchorCtr="0" compatLnSpc="1">
            <a:prstTxWarp prst="textNoShape">
              <a:avLst/>
            </a:prstTxWarp>
          </a:bodyPr>
          <a:lstStyle>
            <a:lvl1pPr algn="l" defTabSz="912813">
              <a:defRPr sz="1200">
                <a:solidFill>
                  <a:schemeClr val="tx1"/>
                </a:solidFill>
              </a:defRPr>
            </a:lvl1pPr>
          </a:lstStyle>
          <a:p>
            <a:pPr>
              <a:defRPr/>
            </a:pPr>
            <a:endParaRPr lang="pl-PL"/>
          </a:p>
        </p:txBody>
      </p:sp>
      <p:sp>
        <p:nvSpPr>
          <p:cNvPr id="97283" name="Rectangle 3"/>
          <p:cNvSpPr>
            <a:spLocks noGrp="1" noChangeArrowheads="1"/>
          </p:cNvSpPr>
          <p:nvPr>
            <p:ph type="dt" idx="1"/>
          </p:nvPr>
        </p:nvSpPr>
        <p:spPr bwMode="auto">
          <a:xfrm>
            <a:off x="3886200" y="0"/>
            <a:ext cx="2895600" cy="533400"/>
          </a:xfrm>
          <a:prstGeom prst="rect">
            <a:avLst/>
          </a:prstGeom>
          <a:noFill/>
          <a:ln w="9525">
            <a:noFill/>
            <a:miter lim="800000"/>
            <a:headEnd/>
            <a:tailEnd/>
          </a:ln>
        </p:spPr>
        <p:txBody>
          <a:bodyPr vert="horz" wrap="square" lIns="91404" tIns="45702" rIns="91404" bIns="45702" numCol="1" anchor="t" anchorCtr="0" compatLnSpc="1">
            <a:prstTxWarp prst="textNoShape">
              <a:avLst/>
            </a:prstTxWarp>
          </a:bodyPr>
          <a:lstStyle>
            <a:lvl1pPr algn="r" defTabSz="912813">
              <a:defRPr sz="1200">
                <a:solidFill>
                  <a:schemeClr val="tx1"/>
                </a:solidFill>
              </a:defRPr>
            </a:lvl1pPr>
          </a:lstStyle>
          <a:p>
            <a:pPr>
              <a:defRPr/>
            </a:pPr>
            <a:endParaRPr lang="pl-PL"/>
          </a:p>
        </p:txBody>
      </p:sp>
      <p:sp>
        <p:nvSpPr>
          <p:cNvPr id="65540" name="Rectangle 4"/>
          <p:cNvSpPr>
            <a:spLocks noGrp="1" noRot="1" noChangeAspect="1" noChangeArrowheads="1" noTextEdit="1"/>
          </p:cNvSpPr>
          <p:nvPr>
            <p:ph type="sldImg" idx="2"/>
          </p:nvPr>
        </p:nvSpPr>
        <p:spPr bwMode="auto">
          <a:xfrm>
            <a:off x="74613" y="760413"/>
            <a:ext cx="6638925" cy="373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5" name="Rectangle 5"/>
          <p:cNvSpPr>
            <a:spLocks noGrp="1" noChangeArrowheads="1"/>
          </p:cNvSpPr>
          <p:nvPr>
            <p:ph type="body" sz="quarter" idx="3"/>
          </p:nvPr>
        </p:nvSpPr>
        <p:spPr bwMode="auto">
          <a:xfrm>
            <a:off x="915988" y="4724400"/>
            <a:ext cx="4951412" cy="4495800"/>
          </a:xfrm>
          <a:prstGeom prst="rect">
            <a:avLst/>
          </a:prstGeom>
          <a:noFill/>
          <a:ln w="9525">
            <a:noFill/>
            <a:miter lim="800000"/>
            <a:headEnd/>
            <a:tailEnd/>
          </a:ln>
        </p:spPr>
        <p:txBody>
          <a:bodyPr vert="horz" wrap="square" lIns="91404" tIns="45702" rIns="91404" bIns="4570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7286" name="Rectangle 6"/>
          <p:cNvSpPr>
            <a:spLocks noGrp="1" noChangeArrowheads="1"/>
          </p:cNvSpPr>
          <p:nvPr>
            <p:ph type="ftr" sz="quarter" idx="4"/>
          </p:nvPr>
        </p:nvSpPr>
        <p:spPr bwMode="auto">
          <a:xfrm>
            <a:off x="0" y="9447213"/>
            <a:ext cx="2970213" cy="458787"/>
          </a:xfrm>
          <a:prstGeom prst="rect">
            <a:avLst/>
          </a:prstGeom>
          <a:noFill/>
          <a:ln w="9525">
            <a:noFill/>
            <a:miter lim="800000"/>
            <a:headEnd/>
            <a:tailEnd/>
          </a:ln>
        </p:spPr>
        <p:txBody>
          <a:bodyPr vert="horz" wrap="square" lIns="91404" tIns="45702" rIns="91404" bIns="45702" numCol="1" anchor="b" anchorCtr="0" compatLnSpc="1">
            <a:prstTxWarp prst="textNoShape">
              <a:avLst/>
            </a:prstTxWarp>
          </a:bodyPr>
          <a:lstStyle>
            <a:lvl1pPr algn="l" defTabSz="912813">
              <a:defRPr sz="1200">
                <a:solidFill>
                  <a:schemeClr val="tx1"/>
                </a:solidFill>
              </a:defRPr>
            </a:lvl1pPr>
          </a:lstStyle>
          <a:p>
            <a:pPr>
              <a:defRPr/>
            </a:pPr>
            <a:endParaRPr lang="pl-PL"/>
          </a:p>
        </p:txBody>
      </p:sp>
      <p:sp>
        <p:nvSpPr>
          <p:cNvPr id="97287" name="Rectangle 7"/>
          <p:cNvSpPr>
            <a:spLocks noGrp="1" noChangeArrowheads="1"/>
          </p:cNvSpPr>
          <p:nvPr>
            <p:ph type="sldNum" sz="quarter" idx="5"/>
          </p:nvPr>
        </p:nvSpPr>
        <p:spPr bwMode="auto">
          <a:xfrm>
            <a:off x="3886200" y="9447213"/>
            <a:ext cx="2895600" cy="458787"/>
          </a:xfrm>
          <a:prstGeom prst="rect">
            <a:avLst/>
          </a:prstGeom>
          <a:noFill/>
          <a:ln w="9525">
            <a:noFill/>
            <a:miter lim="800000"/>
            <a:headEnd/>
            <a:tailEnd/>
          </a:ln>
        </p:spPr>
        <p:txBody>
          <a:bodyPr vert="horz" wrap="square" lIns="91404" tIns="45702" rIns="91404" bIns="45702" numCol="1" anchor="b" anchorCtr="0" compatLnSpc="1">
            <a:prstTxWarp prst="textNoShape">
              <a:avLst/>
            </a:prstTxWarp>
          </a:bodyPr>
          <a:lstStyle>
            <a:lvl1pPr algn="r" defTabSz="912813">
              <a:defRPr sz="1200">
                <a:solidFill>
                  <a:schemeClr val="tx1"/>
                </a:solidFill>
              </a:defRPr>
            </a:lvl1pPr>
          </a:lstStyle>
          <a:p>
            <a:fld id="{70E0A995-B838-4F28-A60C-38AB0D688270}" type="slidenum">
              <a:rPr lang="en-GB"/>
              <a:pPr/>
              <a:t>‹#›</a:t>
            </a:fld>
            <a:endParaRPr lang="en-GB"/>
          </a:p>
        </p:txBody>
      </p:sp>
    </p:spTree>
    <p:extLst>
      <p:ext uri="{BB962C8B-B14F-4D97-AF65-F5344CB8AC3E}">
        <p14:creationId xmlns:p14="http://schemas.microsoft.com/office/powerpoint/2010/main" val="3130955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46335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260703" y="1004888"/>
            <a:ext cx="636597" cy="53451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41158" y="1004888"/>
            <a:ext cx="9165937" cy="534511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27495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641158" y="1004888"/>
            <a:ext cx="12500392" cy="534511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599615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035885" y="2980361"/>
            <a:ext cx="11745832" cy="533742"/>
          </a:xfrm>
        </p:spPr>
        <p:txBody>
          <a:bodyPr/>
          <a:lstStyle/>
          <a:p>
            <a:r>
              <a:rPr lang="pl-PL"/>
              <a:t>Kliknij, aby edytować styl</a:t>
            </a:r>
          </a:p>
        </p:txBody>
      </p:sp>
      <p:sp>
        <p:nvSpPr>
          <p:cNvPr id="3" name="Podtytuł 2"/>
          <p:cNvSpPr>
            <a:spLocks noGrp="1"/>
          </p:cNvSpPr>
          <p:nvPr>
            <p:ph type="subTitle" idx="1"/>
          </p:nvPr>
        </p:nvSpPr>
        <p:spPr>
          <a:xfrm>
            <a:off x="2071768" y="4403725"/>
            <a:ext cx="9674065" cy="19875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a:t>Kliknij, aby edytować styl wzorca podtytułu</a:t>
            </a:r>
          </a:p>
        </p:txBody>
      </p:sp>
    </p:spTree>
    <p:extLst>
      <p:ext uri="{BB962C8B-B14F-4D97-AF65-F5344CB8AC3E}">
        <p14:creationId xmlns:p14="http://schemas.microsoft.com/office/powerpoint/2010/main" val="366701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1107851" y="452439"/>
            <a:ext cx="12271408" cy="528637"/>
          </a:xfrm>
        </p:spPr>
        <p:txBody>
          <a:bodyPr/>
          <a:lstStyle/>
          <a:p>
            <a:r>
              <a:rPr lang="pl-PL"/>
              <a:t>Kliknij, aby edytować styl</a:t>
            </a:r>
          </a:p>
        </p:txBody>
      </p:sp>
      <p:sp>
        <p:nvSpPr>
          <p:cNvPr id="3" name="Symbol zastępczy tekstu 2"/>
          <p:cNvSpPr>
            <a:spLocks noGrp="1"/>
          </p:cNvSpPr>
          <p:nvPr>
            <p:ph type="body" sz="half" idx="1"/>
          </p:nvPr>
        </p:nvSpPr>
        <p:spPr>
          <a:xfrm>
            <a:off x="691317" y="1812925"/>
            <a:ext cx="6112804" cy="51308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7013479" y="1812925"/>
            <a:ext cx="6112806" cy="51308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846885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107851" y="452439"/>
            <a:ext cx="12271408" cy="528637"/>
          </a:xfrm>
        </p:spPr>
        <p:txBody>
          <a:bodyPr/>
          <a:lstStyle/>
          <a:p>
            <a:r>
              <a:rPr lang="pl-PL"/>
              <a:t>Kliknij, aby edytować styl</a:t>
            </a:r>
          </a:p>
        </p:txBody>
      </p:sp>
      <p:sp>
        <p:nvSpPr>
          <p:cNvPr id="3" name="Symbol zastępczy tekstu 2"/>
          <p:cNvSpPr>
            <a:spLocks noGrp="1"/>
          </p:cNvSpPr>
          <p:nvPr>
            <p:ph type="body" sz="half" idx="1"/>
          </p:nvPr>
        </p:nvSpPr>
        <p:spPr>
          <a:xfrm>
            <a:off x="691317" y="1812925"/>
            <a:ext cx="6112804" cy="51308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79" y="18129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7013479" y="44545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940695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107851" y="452439"/>
            <a:ext cx="12271408" cy="528637"/>
          </a:xfrm>
        </p:spPr>
        <p:txBody>
          <a:bodyPr/>
          <a:lstStyle/>
          <a:p>
            <a:r>
              <a:rPr lang="pl-PL"/>
              <a:t>Kliknij, aby edytować styl</a:t>
            </a:r>
          </a:p>
        </p:txBody>
      </p:sp>
      <p:sp>
        <p:nvSpPr>
          <p:cNvPr id="3" name="Symbol zastępczy zawartości 2"/>
          <p:cNvSpPr>
            <a:spLocks noGrp="1"/>
          </p:cNvSpPr>
          <p:nvPr>
            <p:ph sz="half" idx="1"/>
          </p:nvPr>
        </p:nvSpPr>
        <p:spPr>
          <a:xfrm>
            <a:off x="691317" y="1812925"/>
            <a:ext cx="6112804" cy="51308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79" y="18129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7013479" y="44545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111878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1107851" y="452439"/>
            <a:ext cx="12271408" cy="528637"/>
          </a:xfrm>
        </p:spPr>
        <p:txBody>
          <a:bodyPr/>
          <a:lstStyle/>
          <a:p>
            <a:r>
              <a:rPr lang="pl-PL"/>
              <a:t>Kliknij, aby edytować styl</a:t>
            </a:r>
          </a:p>
        </p:txBody>
      </p:sp>
      <p:sp>
        <p:nvSpPr>
          <p:cNvPr id="3" name="Symbol zastępczy zawartości 2"/>
          <p:cNvSpPr>
            <a:spLocks noGrp="1"/>
          </p:cNvSpPr>
          <p:nvPr>
            <p:ph sz="quarter" idx="1"/>
          </p:nvPr>
        </p:nvSpPr>
        <p:spPr>
          <a:xfrm>
            <a:off x="691317" y="1812925"/>
            <a:ext cx="6112804"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79" y="18129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691317" y="4454525"/>
            <a:ext cx="6112804"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zawartości 5"/>
          <p:cNvSpPr>
            <a:spLocks noGrp="1"/>
          </p:cNvSpPr>
          <p:nvPr>
            <p:ph sz="quarter" idx="4"/>
          </p:nvPr>
        </p:nvSpPr>
        <p:spPr>
          <a:xfrm>
            <a:off x="7013479" y="4454525"/>
            <a:ext cx="6112806" cy="2489200"/>
          </a:xfrm>
          <a:prstGeom prst="rect">
            <a:avLst/>
          </a:prstGeo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2157667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1107851" y="452439"/>
            <a:ext cx="12271408" cy="528637"/>
          </a:xfrm>
        </p:spPr>
        <p:txBody>
          <a:bodyPr/>
          <a:lstStyle/>
          <a:p>
            <a:r>
              <a:rPr lang="pl-PL"/>
              <a:t>Kliknij, aby edytować styl</a:t>
            </a:r>
          </a:p>
        </p:txBody>
      </p:sp>
      <p:sp>
        <p:nvSpPr>
          <p:cNvPr id="3" name="Symbol zastępczy tabeli 2"/>
          <p:cNvSpPr>
            <a:spLocks noGrp="1"/>
          </p:cNvSpPr>
          <p:nvPr>
            <p:ph type="tbl" idx="1"/>
          </p:nvPr>
        </p:nvSpPr>
        <p:spPr>
          <a:xfrm>
            <a:off x="691317" y="1812925"/>
            <a:ext cx="12434968" cy="5130800"/>
          </a:xfrm>
          <a:prstGeom prst="rect">
            <a:avLst/>
          </a:prstGeom>
        </p:spPr>
        <p:txBody>
          <a:bodyPr/>
          <a:lstStyle/>
          <a:p>
            <a:pPr lvl="0"/>
            <a:endParaRPr lang="pl-PL" noProof="0"/>
          </a:p>
        </p:txBody>
      </p:sp>
    </p:spTree>
    <p:extLst>
      <p:ext uri="{BB962C8B-B14F-4D97-AF65-F5344CB8AC3E}">
        <p14:creationId xmlns:p14="http://schemas.microsoft.com/office/powerpoint/2010/main" val="1694198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Kliknij, aby edytować styl</a:t>
            </a:r>
          </a:p>
        </p:txBody>
      </p:sp>
      <p:sp>
        <p:nvSpPr>
          <p:cNvPr id="3" name="Symbol zastępczy zawartości 2"/>
          <p:cNvSpPr>
            <a:spLocks noGrp="1"/>
          </p:cNvSpPr>
          <p:nvPr>
            <p:ph idx="1"/>
          </p:nvPr>
        </p:nvSpPr>
        <p:spPr/>
        <p:txBody>
          <a:bodyPr lIns="81621" tIns="40810" rIns="81621" bIns="4081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Tree>
    <p:extLst>
      <p:ext uri="{BB962C8B-B14F-4D97-AF65-F5344CB8AC3E}">
        <p14:creationId xmlns:p14="http://schemas.microsoft.com/office/powerpoint/2010/main" val="4191501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92589" y="4994278"/>
            <a:ext cx="11743651" cy="651496"/>
          </a:xfrm>
        </p:spPr>
        <p:txBody>
          <a:bodyPr anchor="t"/>
          <a:lstStyle>
            <a:lvl1pPr algn="l">
              <a:defRPr sz="3600" b="1" cap="all"/>
            </a:lvl1pPr>
          </a:lstStyle>
          <a:p>
            <a:r>
              <a:rPr lang="pl-PL"/>
              <a:t>Kliknij, aby edytować styl</a:t>
            </a:r>
          </a:p>
        </p:txBody>
      </p:sp>
      <p:sp>
        <p:nvSpPr>
          <p:cNvPr id="3" name="Symbol zastępczy tekstu 2"/>
          <p:cNvSpPr>
            <a:spLocks noGrp="1"/>
          </p:cNvSpPr>
          <p:nvPr>
            <p:ph type="body" idx="1"/>
          </p:nvPr>
        </p:nvSpPr>
        <p:spPr>
          <a:xfrm>
            <a:off x="1092589" y="3294063"/>
            <a:ext cx="11743651" cy="1700212"/>
          </a:xfrm>
        </p:spPr>
        <p:txBody>
          <a:bodyPr lIns="81621" tIns="40810" rIns="81621" bIns="40810" anchor="b"/>
          <a:lstStyle>
            <a:lvl1pPr marL="0" indent="0">
              <a:buNone/>
              <a:defRPr sz="1800"/>
            </a:lvl1pPr>
            <a:lvl2pPr marL="408100" indent="0">
              <a:buNone/>
              <a:defRPr sz="1600"/>
            </a:lvl2pPr>
            <a:lvl3pPr marL="816198" indent="0">
              <a:buNone/>
              <a:defRPr sz="1400"/>
            </a:lvl3pPr>
            <a:lvl4pPr marL="1224299" indent="0">
              <a:buNone/>
              <a:defRPr sz="1200"/>
            </a:lvl4pPr>
            <a:lvl5pPr marL="1632398" indent="0">
              <a:buNone/>
              <a:defRPr sz="1200"/>
            </a:lvl5pPr>
            <a:lvl6pPr marL="2040497" indent="0">
              <a:buNone/>
              <a:defRPr sz="1200"/>
            </a:lvl6pPr>
            <a:lvl7pPr marL="2448596" indent="0">
              <a:buNone/>
              <a:defRPr sz="1200"/>
            </a:lvl7pPr>
            <a:lvl8pPr marL="2856695" indent="0">
              <a:buNone/>
              <a:defRPr sz="1200"/>
            </a:lvl8pPr>
            <a:lvl9pPr marL="3264794" indent="0">
              <a:buNone/>
              <a:defRPr sz="1200"/>
            </a:lvl9pPr>
          </a:lstStyle>
          <a:p>
            <a:pPr lvl="0"/>
            <a:r>
              <a:rPr lang="pl-PL"/>
              <a:t>Kliknij, aby edytować style wzorca tekstu</a:t>
            </a:r>
          </a:p>
        </p:txBody>
      </p:sp>
    </p:spTree>
    <p:extLst>
      <p:ext uri="{BB962C8B-B14F-4D97-AF65-F5344CB8AC3E}">
        <p14:creationId xmlns:p14="http://schemas.microsoft.com/office/powerpoint/2010/main" val="218517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092586" y="4994275"/>
            <a:ext cx="11743651" cy="718408"/>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1092586" y="3294063"/>
            <a:ext cx="11743651"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Tree>
    <p:extLst>
      <p:ext uri="{BB962C8B-B14F-4D97-AF65-F5344CB8AC3E}">
        <p14:creationId xmlns:p14="http://schemas.microsoft.com/office/powerpoint/2010/main" val="3069140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aseline="0">
                <a:latin typeface="BankGothic Md BT" pitchFamily="34" charset="0"/>
              </a:defRPr>
            </a:lvl1pPr>
          </a:lstStyle>
          <a:p>
            <a:r>
              <a:rPr lang="pl-PL" dirty="0"/>
              <a:t>Kliknij, aby edytować styl</a:t>
            </a:r>
          </a:p>
        </p:txBody>
      </p:sp>
      <p:sp>
        <p:nvSpPr>
          <p:cNvPr id="3" name="Symbol zastępczy zawartości 2"/>
          <p:cNvSpPr>
            <a:spLocks noGrp="1"/>
          </p:cNvSpPr>
          <p:nvPr>
            <p:ph sz="half" idx="1"/>
          </p:nvPr>
        </p:nvSpPr>
        <p:spPr>
          <a:xfrm>
            <a:off x="765468" y="1685926"/>
            <a:ext cx="6038657" cy="4664075"/>
          </a:xfrm>
        </p:spPr>
        <p:txBody>
          <a:bodyPr lIns="81621" tIns="40810" rIns="81621" bIns="40810"/>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7013483" y="1685926"/>
            <a:ext cx="6038658" cy="4664075"/>
          </a:xfrm>
        </p:spPr>
        <p:txBody>
          <a:bodyPr lIns="81621" tIns="40810" rIns="81621" bIns="40810"/>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458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91321" y="311154"/>
            <a:ext cx="12434968" cy="477089"/>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91318" y="1739903"/>
            <a:ext cx="6104081" cy="725487"/>
          </a:xfrm>
        </p:spPr>
        <p:txBody>
          <a:bodyPr lIns="81621" tIns="40810" rIns="81621" bIns="40810" anchor="b"/>
          <a:lstStyle>
            <a:lvl1pPr marL="0" indent="0">
              <a:buNone/>
              <a:defRPr sz="2100" b="1"/>
            </a:lvl1pPr>
            <a:lvl2pPr marL="408100" indent="0">
              <a:buNone/>
              <a:defRPr sz="1800" b="1"/>
            </a:lvl2pPr>
            <a:lvl3pPr marL="816198" indent="0">
              <a:buNone/>
              <a:defRPr sz="1600" b="1"/>
            </a:lvl3pPr>
            <a:lvl4pPr marL="1224299" indent="0">
              <a:buNone/>
              <a:defRPr sz="1400" b="1"/>
            </a:lvl4pPr>
            <a:lvl5pPr marL="1632398" indent="0">
              <a:buNone/>
              <a:defRPr sz="1400" b="1"/>
            </a:lvl5pPr>
            <a:lvl6pPr marL="2040497" indent="0">
              <a:buNone/>
              <a:defRPr sz="1400" b="1"/>
            </a:lvl6pPr>
            <a:lvl7pPr marL="2448596" indent="0">
              <a:buNone/>
              <a:defRPr sz="1400" b="1"/>
            </a:lvl7pPr>
            <a:lvl8pPr marL="2856695" indent="0">
              <a:buNone/>
              <a:defRPr sz="1400" b="1"/>
            </a:lvl8pPr>
            <a:lvl9pPr marL="3264794" indent="0">
              <a:buNone/>
              <a:defRPr sz="1400" b="1"/>
            </a:lvl9pPr>
          </a:lstStyle>
          <a:p>
            <a:pPr lvl="0"/>
            <a:r>
              <a:rPr lang="pl-PL"/>
              <a:t>Kliknij, aby edytować style wzorca tekstu</a:t>
            </a:r>
          </a:p>
        </p:txBody>
      </p:sp>
      <p:sp>
        <p:nvSpPr>
          <p:cNvPr id="4" name="Symbol zastępczy zawartości 3"/>
          <p:cNvSpPr>
            <a:spLocks noGrp="1"/>
          </p:cNvSpPr>
          <p:nvPr>
            <p:ph sz="half" idx="2"/>
          </p:nvPr>
        </p:nvSpPr>
        <p:spPr>
          <a:xfrm>
            <a:off x="691318" y="2465389"/>
            <a:ext cx="6104081" cy="4478336"/>
          </a:xfrm>
        </p:spPr>
        <p:txBody>
          <a:bodyPr lIns="81621" tIns="40810" rIns="81621" bIns="40810"/>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7020026" y="1739903"/>
            <a:ext cx="6106263" cy="725487"/>
          </a:xfrm>
        </p:spPr>
        <p:txBody>
          <a:bodyPr lIns="81621" tIns="40810" rIns="81621" bIns="40810" anchor="b"/>
          <a:lstStyle>
            <a:lvl1pPr marL="0" indent="0">
              <a:buNone/>
              <a:defRPr sz="2100" b="1"/>
            </a:lvl1pPr>
            <a:lvl2pPr marL="408100" indent="0">
              <a:buNone/>
              <a:defRPr sz="1800" b="1"/>
            </a:lvl2pPr>
            <a:lvl3pPr marL="816198" indent="0">
              <a:buNone/>
              <a:defRPr sz="1600" b="1"/>
            </a:lvl3pPr>
            <a:lvl4pPr marL="1224299" indent="0">
              <a:buNone/>
              <a:defRPr sz="1400" b="1"/>
            </a:lvl4pPr>
            <a:lvl5pPr marL="1632398" indent="0">
              <a:buNone/>
              <a:defRPr sz="1400" b="1"/>
            </a:lvl5pPr>
            <a:lvl6pPr marL="2040497" indent="0">
              <a:buNone/>
              <a:defRPr sz="1400" b="1"/>
            </a:lvl6pPr>
            <a:lvl7pPr marL="2448596" indent="0">
              <a:buNone/>
              <a:defRPr sz="1400" b="1"/>
            </a:lvl7pPr>
            <a:lvl8pPr marL="2856695" indent="0">
              <a:buNone/>
              <a:defRPr sz="1400" b="1"/>
            </a:lvl8pPr>
            <a:lvl9pPr marL="3264794" indent="0">
              <a:buNone/>
              <a:defRPr sz="1400" b="1"/>
            </a:lvl9pPr>
          </a:lstStyle>
          <a:p>
            <a:pPr lvl="0"/>
            <a:r>
              <a:rPr lang="pl-PL"/>
              <a:t>Kliknij, aby edytować style wzorca tekstu</a:t>
            </a:r>
          </a:p>
        </p:txBody>
      </p:sp>
      <p:sp>
        <p:nvSpPr>
          <p:cNvPr id="6" name="Symbol zastępczy zawartości 5"/>
          <p:cNvSpPr>
            <a:spLocks noGrp="1"/>
          </p:cNvSpPr>
          <p:nvPr>
            <p:ph sz="quarter" idx="4"/>
          </p:nvPr>
        </p:nvSpPr>
        <p:spPr>
          <a:xfrm>
            <a:off x="7020026" y="2465389"/>
            <a:ext cx="6106263" cy="4478336"/>
          </a:xfrm>
        </p:spPr>
        <p:txBody>
          <a:bodyPr lIns="81621" tIns="40810" rIns="81621" bIns="40810"/>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1200912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27942271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35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91321" y="309564"/>
            <a:ext cx="4544804" cy="372445"/>
          </a:xfrm>
        </p:spPr>
        <p:txBody>
          <a:bodyPr anchor="b"/>
          <a:lstStyle>
            <a:lvl1pPr algn="l">
              <a:defRPr sz="1800" b="1"/>
            </a:lvl1pPr>
          </a:lstStyle>
          <a:p>
            <a:r>
              <a:rPr lang="pl-PL"/>
              <a:t>Kliknij, aby edytować styl</a:t>
            </a:r>
          </a:p>
        </p:txBody>
      </p:sp>
      <p:sp>
        <p:nvSpPr>
          <p:cNvPr id="3" name="Symbol zastępczy zawartości 2"/>
          <p:cNvSpPr>
            <a:spLocks noGrp="1"/>
          </p:cNvSpPr>
          <p:nvPr>
            <p:ph idx="1"/>
          </p:nvPr>
        </p:nvSpPr>
        <p:spPr>
          <a:xfrm>
            <a:off x="5401863" y="309563"/>
            <a:ext cx="7724422" cy="6634162"/>
          </a:xfrm>
        </p:spPr>
        <p:txBody>
          <a:bodyPr lIns="81621" tIns="40810" rIns="81621" bIns="40810"/>
          <a:lstStyle>
            <a:lvl1pPr>
              <a:defRPr sz="29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91321" y="1627190"/>
            <a:ext cx="4544804" cy="5316538"/>
          </a:xfrm>
        </p:spPr>
        <p:txBody>
          <a:bodyPr lIns="81621" tIns="40810" rIns="81621" bIns="40810"/>
          <a:lstStyle>
            <a:lvl1pPr marL="0" indent="0">
              <a:buNone/>
              <a:defRPr sz="1200"/>
            </a:lvl1pPr>
            <a:lvl2pPr marL="408100" indent="0">
              <a:buNone/>
              <a:defRPr sz="1100"/>
            </a:lvl2pPr>
            <a:lvl3pPr marL="816198" indent="0">
              <a:buNone/>
              <a:defRPr sz="900"/>
            </a:lvl3pPr>
            <a:lvl4pPr marL="1224299" indent="0">
              <a:buNone/>
              <a:defRPr sz="800"/>
            </a:lvl4pPr>
            <a:lvl5pPr marL="1632398" indent="0">
              <a:buNone/>
              <a:defRPr sz="800"/>
            </a:lvl5pPr>
            <a:lvl6pPr marL="2040497" indent="0">
              <a:buNone/>
              <a:defRPr sz="800"/>
            </a:lvl6pPr>
            <a:lvl7pPr marL="2448596" indent="0">
              <a:buNone/>
              <a:defRPr sz="800"/>
            </a:lvl7pPr>
            <a:lvl8pPr marL="2856695" indent="0">
              <a:buNone/>
              <a:defRPr sz="800"/>
            </a:lvl8pPr>
            <a:lvl9pPr marL="3264794" indent="0">
              <a:buNone/>
              <a:defRPr sz="800"/>
            </a:lvl9pPr>
          </a:lstStyle>
          <a:p>
            <a:pPr lvl="0"/>
            <a:r>
              <a:rPr lang="pl-PL"/>
              <a:t>Kliknij, aby edytować style wzorca tekstu</a:t>
            </a:r>
          </a:p>
        </p:txBody>
      </p:sp>
    </p:spTree>
    <p:extLst>
      <p:ext uri="{BB962C8B-B14F-4D97-AF65-F5344CB8AC3E}">
        <p14:creationId xmlns:p14="http://schemas.microsoft.com/office/powerpoint/2010/main" val="4524409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708569" y="5440365"/>
            <a:ext cx="8291432" cy="372445"/>
          </a:xfrm>
        </p:spPr>
        <p:txBody>
          <a:bodyPr anchor="b"/>
          <a:lstStyle>
            <a:lvl1pPr algn="l">
              <a:defRPr sz="1800" b="1"/>
            </a:lvl1pPr>
          </a:lstStyle>
          <a:p>
            <a:r>
              <a:rPr lang="pl-PL"/>
              <a:t>Kliknij, aby edytować styl</a:t>
            </a:r>
          </a:p>
        </p:txBody>
      </p:sp>
      <p:sp>
        <p:nvSpPr>
          <p:cNvPr id="3" name="Symbol zastępczy obrazu 2"/>
          <p:cNvSpPr>
            <a:spLocks noGrp="1"/>
          </p:cNvSpPr>
          <p:nvPr>
            <p:ph type="pic" idx="1"/>
          </p:nvPr>
        </p:nvSpPr>
        <p:spPr>
          <a:xfrm>
            <a:off x="2708569" y="693740"/>
            <a:ext cx="8291432" cy="4664075"/>
          </a:xfrm>
        </p:spPr>
        <p:txBody>
          <a:bodyPr vert="horz" wrap="square" lIns="90920" tIns="45460" rIns="90920" bIns="45460" numCol="1" anchor="t" anchorCtr="0" compatLnSpc="1">
            <a:prstTxWarp prst="textNoShape">
              <a:avLst/>
            </a:prstTxWarp>
          </a:bodyPr>
          <a:lstStyle>
            <a:lvl1pPr marL="0" indent="0">
              <a:buNone/>
              <a:defRPr sz="2900"/>
            </a:lvl1pPr>
            <a:lvl2pPr marL="408100" indent="0">
              <a:buNone/>
              <a:defRPr sz="2500"/>
            </a:lvl2pPr>
            <a:lvl3pPr marL="816198" indent="0">
              <a:buNone/>
              <a:defRPr sz="2100"/>
            </a:lvl3pPr>
            <a:lvl4pPr marL="1224299" indent="0">
              <a:buNone/>
              <a:defRPr sz="1800"/>
            </a:lvl4pPr>
            <a:lvl5pPr marL="1632398" indent="0">
              <a:buNone/>
              <a:defRPr sz="1800"/>
            </a:lvl5pPr>
            <a:lvl6pPr marL="2040497" indent="0">
              <a:buNone/>
              <a:defRPr sz="1800"/>
            </a:lvl6pPr>
            <a:lvl7pPr marL="2448596" indent="0">
              <a:buNone/>
              <a:defRPr sz="1800"/>
            </a:lvl7pPr>
            <a:lvl8pPr marL="2856695" indent="0">
              <a:buNone/>
              <a:defRPr sz="1800"/>
            </a:lvl8pPr>
            <a:lvl9pPr marL="3264794" indent="0">
              <a:buNone/>
              <a:defRPr sz="1800"/>
            </a:lvl9pPr>
          </a:lstStyle>
          <a:p>
            <a:pPr lvl="0"/>
            <a:endParaRPr lang="pl-PL" noProof="0"/>
          </a:p>
        </p:txBody>
      </p:sp>
      <p:sp>
        <p:nvSpPr>
          <p:cNvPr id="4" name="Symbol zastępczy tekstu 3"/>
          <p:cNvSpPr>
            <a:spLocks noGrp="1"/>
          </p:cNvSpPr>
          <p:nvPr>
            <p:ph type="body" sz="half" idx="2"/>
          </p:nvPr>
        </p:nvSpPr>
        <p:spPr>
          <a:xfrm>
            <a:off x="2708569" y="6083301"/>
            <a:ext cx="8291432" cy="911226"/>
          </a:xfrm>
        </p:spPr>
        <p:txBody>
          <a:bodyPr lIns="81621" tIns="40810" rIns="81621" bIns="40810"/>
          <a:lstStyle>
            <a:lvl1pPr marL="0" indent="0">
              <a:buNone/>
              <a:defRPr sz="1200"/>
            </a:lvl1pPr>
            <a:lvl2pPr marL="408100" indent="0">
              <a:buNone/>
              <a:defRPr sz="1100"/>
            </a:lvl2pPr>
            <a:lvl3pPr marL="816198" indent="0">
              <a:buNone/>
              <a:defRPr sz="900"/>
            </a:lvl3pPr>
            <a:lvl4pPr marL="1224299" indent="0">
              <a:buNone/>
              <a:defRPr sz="800"/>
            </a:lvl4pPr>
            <a:lvl5pPr marL="1632398" indent="0">
              <a:buNone/>
              <a:defRPr sz="800"/>
            </a:lvl5pPr>
            <a:lvl6pPr marL="2040497" indent="0">
              <a:buNone/>
              <a:defRPr sz="800"/>
            </a:lvl6pPr>
            <a:lvl7pPr marL="2448596" indent="0">
              <a:buNone/>
              <a:defRPr sz="800"/>
            </a:lvl7pPr>
            <a:lvl8pPr marL="2856695" indent="0">
              <a:buNone/>
              <a:defRPr sz="800"/>
            </a:lvl8pPr>
            <a:lvl9pPr marL="3264794" indent="0">
              <a:buNone/>
              <a:defRPr sz="800"/>
            </a:lvl9pPr>
          </a:lstStyle>
          <a:p>
            <a:pPr lvl="0"/>
            <a:r>
              <a:rPr lang="pl-PL"/>
              <a:t>Kliknij, aby edytować style wzorca tekstu</a:t>
            </a:r>
          </a:p>
        </p:txBody>
      </p:sp>
    </p:spTree>
    <p:extLst>
      <p:ext uri="{BB962C8B-B14F-4D97-AF65-F5344CB8AC3E}">
        <p14:creationId xmlns:p14="http://schemas.microsoft.com/office/powerpoint/2010/main" val="40613236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367424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2477053" y="1004890"/>
            <a:ext cx="568357" cy="53451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41161" y="1004890"/>
            <a:ext cx="9165937" cy="5345112"/>
          </a:xfrm>
        </p:spPr>
        <p:txBody>
          <a:bodyPr vert="eaVert"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787691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Only" preserve="1">
  <p:cSld name="Zawartość">
    <p:spTree>
      <p:nvGrpSpPr>
        <p:cNvPr id="1" name=""/>
        <p:cNvGrpSpPr/>
        <p:nvPr/>
      </p:nvGrpSpPr>
      <p:grpSpPr>
        <a:xfrm>
          <a:off x="0" y="0"/>
          <a:ext cx="0" cy="0"/>
          <a:chOff x="0" y="0"/>
          <a:chExt cx="0" cy="0"/>
        </a:xfrm>
      </p:grpSpPr>
      <p:sp>
        <p:nvSpPr>
          <p:cNvPr id="2" name="Symbol zastępczy zawartości 1"/>
          <p:cNvSpPr>
            <a:spLocks noGrp="1"/>
          </p:cNvSpPr>
          <p:nvPr>
            <p:ph/>
          </p:nvPr>
        </p:nvSpPr>
        <p:spPr>
          <a:xfrm>
            <a:off x="641159" y="1004890"/>
            <a:ext cx="12500392" cy="5345112"/>
          </a:xfr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0733309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035889" y="2414593"/>
            <a:ext cx="11745832" cy="477089"/>
          </a:xfrm>
        </p:spPr>
        <p:txBody>
          <a:bodyPr/>
          <a:lstStyle/>
          <a:p>
            <a:r>
              <a:rPr lang="pl-PL"/>
              <a:t>Kliknij, aby edytować styl</a:t>
            </a:r>
          </a:p>
        </p:txBody>
      </p:sp>
      <p:sp>
        <p:nvSpPr>
          <p:cNvPr id="3" name="Podtytuł 2"/>
          <p:cNvSpPr>
            <a:spLocks noGrp="1"/>
          </p:cNvSpPr>
          <p:nvPr>
            <p:ph type="subTitle" idx="1"/>
          </p:nvPr>
        </p:nvSpPr>
        <p:spPr>
          <a:xfrm>
            <a:off x="2071772" y="4403728"/>
            <a:ext cx="9674066" cy="1987549"/>
          </a:xfrm>
          <a:prstGeom prst="rect">
            <a:avLst/>
          </a:prstGeom>
        </p:spPr>
        <p:txBody>
          <a:bodyPr lIns="81621" tIns="40810" rIns="81621" bIns="40810"/>
          <a:lstStyle>
            <a:lvl1pPr marL="0" indent="0" algn="ctr">
              <a:buNone/>
              <a:defRPr/>
            </a:lvl1pPr>
            <a:lvl2pPr marL="408100" indent="0" algn="ctr">
              <a:buNone/>
              <a:defRPr/>
            </a:lvl2pPr>
            <a:lvl3pPr marL="816198" indent="0" algn="ctr">
              <a:buNone/>
              <a:defRPr/>
            </a:lvl3pPr>
            <a:lvl4pPr marL="1224299" indent="0" algn="ctr">
              <a:buNone/>
              <a:defRPr/>
            </a:lvl4pPr>
            <a:lvl5pPr marL="1632398" indent="0" algn="ctr">
              <a:buNone/>
              <a:defRPr/>
            </a:lvl5pPr>
            <a:lvl6pPr marL="2040497" indent="0" algn="ctr">
              <a:buNone/>
              <a:defRPr/>
            </a:lvl6pPr>
            <a:lvl7pPr marL="2448596" indent="0" algn="ctr">
              <a:buNone/>
              <a:defRPr/>
            </a:lvl7pPr>
            <a:lvl8pPr marL="2856695" indent="0" algn="ctr">
              <a:buNone/>
              <a:defRPr/>
            </a:lvl8pPr>
            <a:lvl9pPr marL="3264794" indent="0" algn="ctr">
              <a:buNone/>
              <a:defRPr/>
            </a:lvl9pPr>
          </a:lstStyle>
          <a:p>
            <a:r>
              <a:rPr lang="pl-PL"/>
              <a:t>Kliknij, aby edytować styl wzorca podtytułu</a:t>
            </a:r>
          </a:p>
        </p:txBody>
      </p:sp>
    </p:spTree>
    <p:extLst>
      <p:ext uri="{BB962C8B-B14F-4D97-AF65-F5344CB8AC3E}">
        <p14:creationId xmlns:p14="http://schemas.microsoft.com/office/powerpoint/2010/main" val="253353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765465" y="1685926"/>
            <a:ext cx="6038657"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7013479" y="1685926"/>
            <a:ext cx="6038658"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88140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1107853" y="452443"/>
            <a:ext cx="12271409" cy="477089"/>
          </a:xfrm>
        </p:spPr>
        <p:txBody>
          <a:bodyPr/>
          <a:lstStyle/>
          <a:p>
            <a:r>
              <a:rPr lang="pl-PL"/>
              <a:t>Kliknij, aby edytować styl</a:t>
            </a:r>
          </a:p>
        </p:txBody>
      </p:sp>
      <p:sp>
        <p:nvSpPr>
          <p:cNvPr id="3" name="Symbol zastępczy tekstu 2"/>
          <p:cNvSpPr>
            <a:spLocks noGrp="1"/>
          </p:cNvSpPr>
          <p:nvPr>
            <p:ph type="body" sz="half" idx="1"/>
          </p:nvPr>
        </p:nvSpPr>
        <p:spPr>
          <a:xfrm>
            <a:off x="691317" y="1812928"/>
            <a:ext cx="6112804" cy="5130799"/>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7013482" y="1812928"/>
            <a:ext cx="6112806" cy="5130799"/>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22615546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xAndTwoObj" preserve="1">
  <p:cSld name="Tytuł, tekst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107853" y="452443"/>
            <a:ext cx="12271409" cy="477089"/>
          </a:xfrm>
        </p:spPr>
        <p:txBody>
          <a:bodyPr/>
          <a:lstStyle/>
          <a:p>
            <a:r>
              <a:rPr lang="pl-PL"/>
              <a:t>Kliknij, aby edytować styl</a:t>
            </a:r>
          </a:p>
        </p:txBody>
      </p:sp>
      <p:sp>
        <p:nvSpPr>
          <p:cNvPr id="3" name="Symbol zastępczy tekstu 2"/>
          <p:cNvSpPr>
            <a:spLocks noGrp="1"/>
          </p:cNvSpPr>
          <p:nvPr>
            <p:ph type="body" sz="half" idx="1"/>
          </p:nvPr>
        </p:nvSpPr>
        <p:spPr>
          <a:xfrm>
            <a:off x="691317" y="1812928"/>
            <a:ext cx="6112804" cy="5130799"/>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82" y="1812927"/>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7013482" y="4454526"/>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0158623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ytuł, zawartość i 2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107853" y="452443"/>
            <a:ext cx="12271409" cy="477089"/>
          </a:xfrm>
        </p:spPr>
        <p:txBody>
          <a:bodyPr/>
          <a:lstStyle/>
          <a:p>
            <a:r>
              <a:rPr lang="pl-PL"/>
              <a:t>Kliknij, aby edytować styl</a:t>
            </a:r>
          </a:p>
        </p:txBody>
      </p:sp>
      <p:sp>
        <p:nvSpPr>
          <p:cNvPr id="3" name="Symbol zastępczy zawartości 2"/>
          <p:cNvSpPr>
            <a:spLocks noGrp="1"/>
          </p:cNvSpPr>
          <p:nvPr>
            <p:ph sz="half" idx="1"/>
          </p:nvPr>
        </p:nvSpPr>
        <p:spPr>
          <a:xfrm>
            <a:off x="691317" y="1812928"/>
            <a:ext cx="6112804" cy="5130799"/>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82" y="1812927"/>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7013482" y="4454526"/>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138310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1107853" y="452443"/>
            <a:ext cx="12271409" cy="477089"/>
          </a:xfrm>
        </p:spPr>
        <p:txBody>
          <a:bodyPr/>
          <a:lstStyle/>
          <a:p>
            <a:r>
              <a:rPr lang="pl-PL"/>
              <a:t>Kliknij, aby edytować styl</a:t>
            </a:r>
          </a:p>
        </p:txBody>
      </p:sp>
      <p:sp>
        <p:nvSpPr>
          <p:cNvPr id="3" name="Symbol zastępczy zawartości 2"/>
          <p:cNvSpPr>
            <a:spLocks noGrp="1"/>
          </p:cNvSpPr>
          <p:nvPr>
            <p:ph sz="quarter" idx="1"/>
          </p:nvPr>
        </p:nvSpPr>
        <p:spPr>
          <a:xfrm>
            <a:off x="691317" y="1812927"/>
            <a:ext cx="6112804"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7013482" y="1812927"/>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691317" y="4454526"/>
            <a:ext cx="6112804"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zawartości 5"/>
          <p:cNvSpPr>
            <a:spLocks noGrp="1"/>
          </p:cNvSpPr>
          <p:nvPr>
            <p:ph sz="quarter" idx="4"/>
          </p:nvPr>
        </p:nvSpPr>
        <p:spPr>
          <a:xfrm>
            <a:off x="7013482" y="4454526"/>
            <a:ext cx="6112806" cy="2489200"/>
          </a:xfrm>
          <a:prstGeom prst="rect">
            <a:avLst/>
          </a:prstGeom>
        </p:spPr>
        <p:txBody>
          <a:bodyPr lIns="81621" tIns="40810" rIns="81621" bIns="4081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41794247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2302934" y="976357"/>
            <a:ext cx="11025293" cy="477089"/>
          </a:xfrm>
        </p:spPr>
        <p:txBody>
          <a:bodyPr/>
          <a:lstStyle/>
          <a:p>
            <a:r>
              <a:rPr lang="pl-PL"/>
              <a:t>Kliknij, aby edytować styl</a:t>
            </a:r>
          </a:p>
        </p:txBody>
      </p:sp>
      <p:sp>
        <p:nvSpPr>
          <p:cNvPr id="3" name="Symbol zastępczy tabeli 2"/>
          <p:cNvSpPr>
            <a:spLocks noGrp="1"/>
          </p:cNvSpPr>
          <p:nvPr>
            <p:ph type="tbl" idx="1"/>
          </p:nvPr>
        </p:nvSpPr>
        <p:spPr>
          <a:xfrm>
            <a:off x="2302934" y="2159002"/>
            <a:ext cx="11025293" cy="4339591"/>
          </a:xfrm>
          <a:prstGeom prst="rect">
            <a:avLst/>
          </a:prstGeom>
        </p:spPr>
        <p:txBody>
          <a:bodyPr lIns="90941" tIns="45471" rIns="90941" bIns="45471"/>
          <a:lstStyle/>
          <a:p>
            <a:pPr lvl="0"/>
            <a:endParaRPr lang="pl-PL" noProof="0"/>
          </a:p>
        </p:txBody>
      </p:sp>
      <p:sp>
        <p:nvSpPr>
          <p:cNvPr id="4" name="Symbol zastępczy daty 3"/>
          <p:cNvSpPr>
            <a:spLocks noGrp="1"/>
          </p:cNvSpPr>
          <p:nvPr>
            <p:ph type="dt" sz="half" idx="10"/>
          </p:nvPr>
        </p:nvSpPr>
        <p:spPr>
          <a:xfrm>
            <a:off x="9955390" y="1"/>
            <a:ext cx="3862210" cy="517525"/>
          </a:xfrm>
          <a:prstGeom prst="rect">
            <a:avLst/>
          </a:prstGeom>
        </p:spPr>
        <p:txBody>
          <a:bodyPr lIns="90941" tIns="45471" rIns="90941" bIns="45471"/>
          <a:lstStyle>
            <a:lvl1pPr algn="l" defTabSz="1018824" fontAlgn="auto">
              <a:spcBef>
                <a:spcPts val="0"/>
              </a:spcBef>
              <a:spcAft>
                <a:spcPts val="0"/>
              </a:spcAft>
              <a:defRPr sz="2000">
                <a:latin typeface="Verdana"/>
              </a:defRPr>
            </a:lvl1pPr>
          </a:lstStyle>
          <a:p>
            <a:pPr>
              <a:defRPr/>
            </a:pPr>
            <a:endParaRPr lang="pl-PL"/>
          </a:p>
        </p:txBody>
      </p:sp>
    </p:spTree>
    <p:extLst>
      <p:ext uri="{BB962C8B-B14F-4D97-AF65-F5344CB8AC3E}">
        <p14:creationId xmlns:p14="http://schemas.microsoft.com/office/powerpoint/2010/main" val="199586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91317" y="691979"/>
            <a:ext cx="12434968" cy="533742"/>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691317" y="1739900"/>
            <a:ext cx="6104081"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691317" y="2465389"/>
            <a:ext cx="6104081"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7020022" y="1739900"/>
            <a:ext cx="6106263"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7020022" y="2465389"/>
            <a:ext cx="6106263"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59822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Tree>
    <p:extLst>
      <p:ext uri="{BB962C8B-B14F-4D97-AF65-F5344CB8AC3E}">
        <p14:creationId xmlns:p14="http://schemas.microsoft.com/office/powerpoint/2010/main" val="422726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6976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91317" y="1216558"/>
            <a:ext cx="4544804" cy="410631"/>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5401863" y="309563"/>
            <a:ext cx="7724422"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691317" y="1627189"/>
            <a:ext cx="4544804"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09414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708564" y="5672670"/>
            <a:ext cx="8291432" cy="410631"/>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2708564" y="693739"/>
            <a:ext cx="8291432" cy="4664075"/>
          </a:xfrm>
        </p:spPr>
        <p:txBody>
          <a:bodyPr vert="horz" wrap="square" lIns="101860" tIns="50930" rIns="101860" bIns="5093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2708564" y="6083301"/>
            <a:ext cx="8291432"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Tree>
    <p:extLst>
      <p:ext uri="{BB962C8B-B14F-4D97-AF65-F5344CB8AC3E}">
        <p14:creationId xmlns:p14="http://schemas.microsoft.com/office/powerpoint/2010/main" val="3338021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00824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image" Target="../media/image1.jpe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ags" Target="../tags/tag4.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ags" Target="../tags/tag3.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5"/>
          <p:cNvSpPr>
            <a:spLocks noGrp="1" noChangeArrowheads="1"/>
          </p:cNvSpPr>
          <p:nvPr>
            <p:ph type="title"/>
            <p:custDataLst>
              <p:tags r:id="rId19"/>
            </p:custDataLst>
          </p:nvPr>
        </p:nvSpPr>
        <p:spPr bwMode="auto">
          <a:xfrm>
            <a:off x="1107851" y="452439"/>
            <a:ext cx="12271408"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60" tIns="50930" rIns="101860" bIns="50930" numCol="1" anchor="ctr" anchorCtr="0" compatLnSpc="1">
            <a:prstTxWarp prst="textNoShape">
              <a:avLst/>
            </a:prstTxWarp>
            <a:spAutoFit/>
          </a:bodyPr>
          <a:lstStyle/>
          <a:p>
            <a:pPr lvl="0"/>
            <a:r>
              <a:rPr lang="en-GB"/>
              <a:t>Click to edit Master title style</a:t>
            </a:r>
          </a:p>
        </p:txBody>
      </p:sp>
      <p:sp>
        <p:nvSpPr>
          <p:cNvPr id="1027" name="Text Box 71" hidden="1"/>
          <p:cNvSpPr txBox="1">
            <a:spLocks noChangeArrowheads="1"/>
          </p:cNvSpPr>
          <p:nvPr>
            <p:custDataLst>
              <p:tags r:id="rId20"/>
            </p:custDataLst>
          </p:nvPr>
        </p:nvSpPr>
        <p:spPr bwMode="auto">
          <a:xfrm>
            <a:off x="4708365" y="3122613"/>
            <a:ext cx="3349721" cy="184150"/>
          </a:xfrm>
          <a:prstGeom prst="rect">
            <a:avLst/>
          </a:prstGeom>
          <a:noFill/>
          <a:ln>
            <a:noFill/>
          </a:ln>
          <a:extLst/>
        </p:spPr>
        <p:txBody>
          <a:bodyPr lIns="0" tIns="0" rIns="0" bIns="0">
            <a:spAutoFit/>
          </a:bodyPr>
          <a:lstStyle>
            <a:lvl1pPr defTabSz="912813" eaLnBrk="0" hangingPunct="0">
              <a:defRPr sz="1000">
                <a:solidFill>
                  <a:srgbClr val="000000"/>
                </a:solidFill>
                <a:latin typeface="Times New Roman" pitchFamily="18" charset="0"/>
              </a:defRPr>
            </a:lvl1pPr>
            <a:lvl2pPr marL="742950" indent="-285750" defTabSz="912813" eaLnBrk="0" hangingPunct="0">
              <a:defRPr sz="1000">
                <a:solidFill>
                  <a:srgbClr val="000000"/>
                </a:solidFill>
                <a:latin typeface="Times New Roman" pitchFamily="18" charset="0"/>
              </a:defRPr>
            </a:lvl2pPr>
            <a:lvl3pPr marL="1143000" indent="-228600" defTabSz="912813" eaLnBrk="0" hangingPunct="0">
              <a:defRPr sz="1000">
                <a:solidFill>
                  <a:srgbClr val="000000"/>
                </a:solidFill>
                <a:latin typeface="Times New Roman" pitchFamily="18" charset="0"/>
              </a:defRPr>
            </a:lvl3pPr>
            <a:lvl4pPr marL="1600200" indent="-228600" defTabSz="912813" eaLnBrk="0" hangingPunct="0">
              <a:defRPr sz="1000">
                <a:solidFill>
                  <a:srgbClr val="000000"/>
                </a:solidFill>
                <a:latin typeface="Times New Roman" pitchFamily="18" charset="0"/>
              </a:defRPr>
            </a:lvl4pPr>
            <a:lvl5pPr marL="2057400" indent="-228600" defTabSz="912813" eaLnBrk="0" hangingPunct="0">
              <a:defRPr sz="1000">
                <a:solidFill>
                  <a:srgbClr val="000000"/>
                </a:solidFill>
                <a:latin typeface="Times New Roman" pitchFamily="18" charset="0"/>
              </a:defRPr>
            </a:lvl5pPr>
            <a:lvl6pPr marL="2514600" indent="-228600" algn="ctr" defTabSz="912813" eaLnBrk="0" fontAlgn="base" hangingPunct="0">
              <a:spcBef>
                <a:spcPct val="0"/>
              </a:spcBef>
              <a:spcAft>
                <a:spcPct val="0"/>
              </a:spcAft>
              <a:defRPr sz="1000">
                <a:solidFill>
                  <a:srgbClr val="000000"/>
                </a:solidFill>
                <a:latin typeface="Times New Roman" pitchFamily="18" charset="0"/>
              </a:defRPr>
            </a:lvl6pPr>
            <a:lvl7pPr marL="2971800" indent="-228600" algn="ctr" defTabSz="912813" eaLnBrk="0" fontAlgn="base" hangingPunct="0">
              <a:spcBef>
                <a:spcPct val="0"/>
              </a:spcBef>
              <a:spcAft>
                <a:spcPct val="0"/>
              </a:spcAft>
              <a:defRPr sz="1000">
                <a:solidFill>
                  <a:srgbClr val="000000"/>
                </a:solidFill>
                <a:latin typeface="Times New Roman" pitchFamily="18" charset="0"/>
              </a:defRPr>
            </a:lvl7pPr>
            <a:lvl8pPr marL="3429000" indent="-228600" algn="ctr" defTabSz="912813" eaLnBrk="0" fontAlgn="base" hangingPunct="0">
              <a:spcBef>
                <a:spcPct val="0"/>
              </a:spcBef>
              <a:spcAft>
                <a:spcPct val="0"/>
              </a:spcAft>
              <a:defRPr sz="1000">
                <a:solidFill>
                  <a:srgbClr val="000000"/>
                </a:solidFill>
                <a:latin typeface="Times New Roman" pitchFamily="18" charset="0"/>
              </a:defRPr>
            </a:lvl8pPr>
            <a:lvl9pPr marL="3886200" indent="-228600" algn="ctr" defTabSz="912813" eaLnBrk="0" fontAlgn="base" hangingPunct="0">
              <a:spcBef>
                <a:spcPct val="0"/>
              </a:spcBef>
              <a:spcAft>
                <a:spcPct val="0"/>
              </a:spcAft>
              <a:defRPr sz="1000">
                <a:solidFill>
                  <a:srgbClr val="000000"/>
                </a:solidFill>
                <a:latin typeface="Times New Roman" pitchFamily="18" charset="0"/>
              </a:defRPr>
            </a:lvl9pPr>
          </a:lstStyle>
          <a:p>
            <a:pPr algn="l" eaLnBrk="1" hangingPunct="1">
              <a:spcBef>
                <a:spcPct val="50000"/>
              </a:spcBef>
              <a:defRPr/>
            </a:pPr>
            <a:r>
              <a:rPr lang="en-GB" sz="1200" b="1">
                <a:solidFill>
                  <a:srgbClr val="1B265F"/>
                </a:solidFill>
                <a:latin typeface="Arial" charset="0"/>
              </a:rPr>
              <a:t>Draft Report</a:t>
            </a:r>
          </a:p>
        </p:txBody>
      </p:sp>
      <p:sp>
        <p:nvSpPr>
          <p:cNvPr id="1028" name="Rectangle 2"/>
          <p:cNvSpPr>
            <a:spLocks noChangeArrowheads="1"/>
          </p:cNvSpPr>
          <p:nvPr/>
        </p:nvSpPr>
        <p:spPr bwMode="black">
          <a:xfrm rot="5400000">
            <a:off x="4155578" y="-2132461"/>
            <a:ext cx="5724525" cy="12840598"/>
          </a:xfrm>
          <a:prstGeom prst="rect">
            <a:avLst/>
          </a:prstGeom>
          <a:noFill/>
          <a:ln w="9525" algn="ctr">
            <a:solidFill>
              <a:srgbClr val="9999FF"/>
            </a:solidFill>
            <a:miter lim="800000"/>
            <a:headEnd/>
            <a:tailEnd/>
          </a:ln>
          <a:effectLst>
            <a:outerShdw dist="107763" dir="18900000" algn="ctr" rotWithShape="0">
              <a:schemeClr val="hlink">
                <a:alpha val="50000"/>
              </a:schemeClr>
            </a:outerShdw>
          </a:effectLst>
          <a:extLst>
            <a:ext uri="{909E8E84-426E-40DD-AFC4-6F175D3DCCD1}">
              <a14:hiddenFill xmlns:a14="http://schemas.microsoft.com/office/drawing/2010/main">
                <a:solidFill>
                  <a:srgbClr val="FFFFFF"/>
                </a:solidFill>
              </a14:hiddenFill>
            </a:ext>
          </a:extLst>
        </p:spPr>
        <p:txBody>
          <a:bodyPr lIns="40111" tIns="0" rIns="40111" bIns="0"/>
          <a:lstStyle>
            <a:lvl1pPr marL="127000" indent="-127000" defTabSz="1019175" eaLnBrk="0" hangingPunct="0">
              <a:defRPr sz="1000">
                <a:solidFill>
                  <a:srgbClr val="000000"/>
                </a:solidFill>
                <a:latin typeface="Times New Roman" panose="02020603050405020304" pitchFamily="18" charset="0"/>
              </a:defRPr>
            </a:lvl1pPr>
            <a:lvl2pPr marL="742950" indent="-285750" defTabSz="1019175" eaLnBrk="0" hangingPunct="0">
              <a:defRPr sz="1000">
                <a:solidFill>
                  <a:srgbClr val="000000"/>
                </a:solidFill>
                <a:latin typeface="Times New Roman" panose="02020603050405020304" pitchFamily="18" charset="0"/>
              </a:defRPr>
            </a:lvl2pPr>
            <a:lvl3pPr marL="1143000" indent="-228600" defTabSz="1019175" eaLnBrk="0" hangingPunct="0">
              <a:defRPr sz="1000">
                <a:solidFill>
                  <a:srgbClr val="000000"/>
                </a:solidFill>
                <a:latin typeface="Times New Roman" panose="02020603050405020304" pitchFamily="18" charset="0"/>
              </a:defRPr>
            </a:lvl3pPr>
            <a:lvl4pPr marL="1600200" indent="-228600" defTabSz="1019175" eaLnBrk="0" hangingPunct="0">
              <a:defRPr sz="1000">
                <a:solidFill>
                  <a:srgbClr val="000000"/>
                </a:solidFill>
                <a:latin typeface="Times New Roman" panose="02020603050405020304" pitchFamily="18" charset="0"/>
              </a:defRPr>
            </a:lvl4pPr>
            <a:lvl5pPr marL="2057400" indent="-228600" defTabSz="1019175" eaLnBrk="0" hangingPunct="0">
              <a:defRPr sz="1000">
                <a:solidFill>
                  <a:srgbClr val="000000"/>
                </a:solidFill>
                <a:latin typeface="Times New Roman" panose="02020603050405020304" pitchFamily="18" charset="0"/>
              </a:defRPr>
            </a:lvl5pPr>
            <a:lvl6pPr marL="2514600" indent="-228600" algn="ctr" defTabSz="1019175" eaLnBrk="0" fontAlgn="base" hangingPunct="0">
              <a:spcBef>
                <a:spcPct val="0"/>
              </a:spcBef>
              <a:spcAft>
                <a:spcPct val="0"/>
              </a:spcAft>
              <a:defRPr sz="1000">
                <a:solidFill>
                  <a:srgbClr val="000000"/>
                </a:solidFill>
                <a:latin typeface="Times New Roman" panose="02020603050405020304" pitchFamily="18" charset="0"/>
              </a:defRPr>
            </a:lvl6pPr>
            <a:lvl7pPr marL="2971800" indent="-228600" algn="ctr" defTabSz="1019175" eaLnBrk="0" fontAlgn="base" hangingPunct="0">
              <a:spcBef>
                <a:spcPct val="0"/>
              </a:spcBef>
              <a:spcAft>
                <a:spcPct val="0"/>
              </a:spcAft>
              <a:defRPr sz="1000">
                <a:solidFill>
                  <a:srgbClr val="000000"/>
                </a:solidFill>
                <a:latin typeface="Times New Roman" panose="02020603050405020304" pitchFamily="18" charset="0"/>
              </a:defRPr>
            </a:lvl7pPr>
            <a:lvl8pPr marL="3429000" indent="-228600" algn="ctr" defTabSz="1019175" eaLnBrk="0" fontAlgn="base" hangingPunct="0">
              <a:spcBef>
                <a:spcPct val="0"/>
              </a:spcBef>
              <a:spcAft>
                <a:spcPct val="0"/>
              </a:spcAft>
              <a:defRPr sz="1000">
                <a:solidFill>
                  <a:srgbClr val="000000"/>
                </a:solidFill>
                <a:latin typeface="Times New Roman" panose="02020603050405020304" pitchFamily="18" charset="0"/>
              </a:defRPr>
            </a:lvl8pPr>
            <a:lvl9pPr marL="3886200" indent="-228600" algn="ctr" defTabSz="1019175" eaLnBrk="0" fontAlgn="base" hangingPunct="0">
              <a:spcBef>
                <a:spcPct val="0"/>
              </a:spcBef>
              <a:spcAft>
                <a:spcPct val="0"/>
              </a:spcAft>
              <a:defRPr sz="1000">
                <a:solidFill>
                  <a:srgbClr val="000000"/>
                </a:solidFill>
                <a:latin typeface="Times New Roman" panose="02020603050405020304" pitchFamily="18" charset="0"/>
              </a:defRPr>
            </a:lvl9pPr>
          </a:lstStyle>
          <a:p>
            <a:pPr algn="l">
              <a:spcBef>
                <a:spcPct val="40000"/>
              </a:spcBef>
              <a:buClr>
                <a:schemeClr val="tx1"/>
              </a:buClr>
              <a:buSzPct val="70000"/>
              <a:buFont typeface="Wingdings" panose="05000000000000000000" pitchFamily="2" charset="2"/>
              <a:buChar char="Ø"/>
            </a:pPr>
            <a:endParaRPr lang="en-US" sz="1100">
              <a:solidFill>
                <a:schemeClr val="tx1"/>
              </a:solidFill>
              <a:latin typeface="Arial" panose="020B0604020202020204" pitchFamily="34" charset="0"/>
              <a:cs typeface="Arial" panose="020B0604020202020204" pitchFamily="34" charset="0"/>
            </a:endParaRPr>
          </a:p>
          <a:p>
            <a:pPr algn="l">
              <a:spcBef>
                <a:spcPct val="40000"/>
              </a:spcBef>
              <a:buClr>
                <a:schemeClr val="tx1"/>
              </a:buClr>
              <a:buSzPct val="70000"/>
              <a:buFont typeface="Wingdings" panose="05000000000000000000" pitchFamily="2" charset="2"/>
              <a:buNone/>
            </a:pPr>
            <a:r>
              <a:rPr lang="en-US" sz="1100">
                <a:solidFill>
                  <a:schemeClr val="tx1"/>
                </a:solidFill>
                <a:latin typeface="Arial" panose="020B0604020202020204" pitchFamily="34" charset="0"/>
                <a:cs typeface="Arial" panose="020B0604020202020204" pitchFamily="34" charset="0"/>
              </a:rPr>
              <a:t> </a:t>
            </a:r>
          </a:p>
        </p:txBody>
      </p:sp>
      <p:pic>
        <p:nvPicPr>
          <p:cNvPr id="1029" name="Picture 16" descr="Logo_PAN"/>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2830629" y="6915151"/>
            <a:ext cx="703466" cy="595313"/>
          </a:xfrm>
          <a:prstGeom prst="rect">
            <a:avLst/>
          </a:prstGeom>
          <a:noFill/>
          <a:ln w="9525">
            <a:solidFill>
              <a:schemeClr val="folHlink"/>
            </a:solidFill>
            <a:miter lim="800000"/>
            <a:headEnd/>
            <a:tailEnd/>
          </a:ln>
          <a:effectLst>
            <a:prstShdw prst="shdw13" dist="53882" dir="18900000">
              <a:schemeClr val="hlink">
                <a:alpha val="50000"/>
              </a:schemeClr>
            </a:prstShdw>
          </a:effectLst>
          <a:extLst>
            <a:ext uri="{909E8E84-426E-40DD-AFC4-6F175D3DCCD1}">
              <a14:hiddenFill xmlns:a14="http://schemas.microsoft.com/office/drawing/2010/main">
                <a:solidFill>
                  <a:srgbClr val="FFFFFF"/>
                </a:solidFill>
              </a14:hiddenFill>
            </a:ext>
          </a:extLst>
        </p:spPr>
      </p:pic>
      <p:grpSp>
        <p:nvGrpSpPr>
          <p:cNvPr id="1030" name="Group 37"/>
          <p:cNvGrpSpPr>
            <a:grpSpLocks/>
          </p:cNvGrpSpPr>
          <p:nvPr/>
        </p:nvGrpSpPr>
        <p:grpSpPr bwMode="auto">
          <a:xfrm>
            <a:off x="623711" y="787400"/>
            <a:ext cx="12781717" cy="247650"/>
            <a:chOff x="719" y="720"/>
            <a:chExt cx="4155" cy="110"/>
          </a:xfrm>
        </p:grpSpPr>
        <p:sp>
          <p:nvSpPr>
            <p:cNvPr id="1033" name="Rectangle 38"/>
            <p:cNvSpPr>
              <a:spLocks noChangeArrowheads="1"/>
            </p:cNvSpPr>
            <p:nvPr/>
          </p:nvSpPr>
          <p:spPr bwMode="auto">
            <a:xfrm>
              <a:off x="719" y="720"/>
              <a:ext cx="100" cy="110"/>
            </a:xfrm>
            <a:prstGeom prst="rect">
              <a:avLst/>
            </a:prstGeom>
            <a:solidFill>
              <a:srgbClr val="9999FF"/>
            </a:solidFill>
            <a:ln w="9525">
              <a:solidFill>
                <a:srgbClr val="9999FF"/>
              </a:solidFill>
              <a:miter lim="800000"/>
              <a:headEnd/>
              <a:tailEnd/>
            </a:ln>
          </p:spPr>
          <p:txBody>
            <a:bodyPr wrap="none" lIns="92075" tIns="46038" rIns="92075" bIns="46038" anchor="ctr"/>
            <a:lstStyle>
              <a:lvl1pPr eaLnBrk="0" hangingPunct="0">
                <a:defRPr sz="1000">
                  <a:solidFill>
                    <a:srgbClr val="000000"/>
                  </a:solidFill>
                  <a:latin typeface="Times New Roman" panose="02020603050405020304" pitchFamily="18" charset="0"/>
                </a:defRPr>
              </a:lvl1pPr>
              <a:lvl2pPr marL="742950" indent="-285750" eaLnBrk="0" hangingPunct="0">
                <a:defRPr sz="1000">
                  <a:solidFill>
                    <a:srgbClr val="000000"/>
                  </a:solidFill>
                  <a:latin typeface="Times New Roman" panose="02020603050405020304" pitchFamily="18" charset="0"/>
                </a:defRPr>
              </a:lvl2pPr>
              <a:lvl3pPr marL="1143000" indent="-228600" eaLnBrk="0" hangingPunct="0">
                <a:defRPr sz="1000">
                  <a:solidFill>
                    <a:srgbClr val="000000"/>
                  </a:solidFill>
                  <a:latin typeface="Times New Roman" panose="02020603050405020304" pitchFamily="18" charset="0"/>
                </a:defRPr>
              </a:lvl3pPr>
              <a:lvl4pPr marL="1600200" indent="-228600" eaLnBrk="0" hangingPunct="0">
                <a:defRPr sz="1000">
                  <a:solidFill>
                    <a:srgbClr val="000000"/>
                  </a:solidFill>
                  <a:latin typeface="Times New Roman" panose="02020603050405020304" pitchFamily="18" charset="0"/>
                </a:defRPr>
              </a:lvl4pPr>
              <a:lvl5pPr marL="2057400" indent="-228600" eaLnBrk="0" hangingPunct="0">
                <a:defRPr sz="1000">
                  <a:solidFill>
                    <a:srgbClr val="000000"/>
                  </a:solidFill>
                  <a:latin typeface="Times New Roman" panose="02020603050405020304" pitchFamily="18" charset="0"/>
                </a:defRPr>
              </a:lvl5pPr>
              <a:lvl6pPr marL="2514600" indent="-228600" algn="ctr" eaLnBrk="0" fontAlgn="base" hangingPunct="0">
                <a:spcBef>
                  <a:spcPct val="0"/>
                </a:spcBef>
                <a:spcAft>
                  <a:spcPct val="0"/>
                </a:spcAft>
                <a:defRPr sz="1000">
                  <a:solidFill>
                    <a:srgbClr val="000000"/>
                  </a:solidFill>
                  <a:latin typeface="Times New Roman" panose="02020603050405020304" pitchFamily="18" charset="0"/>
                </a:defRPr>
              </a:lvl6pPr>
              <a:lvl7pPr marL="2971800" indent="-228600" algn="ctr" eaLnBrk="0" fontAlgn="base" hangingPunct="0">
                <a:spcBef>
                  <a:spcPct val="0"/>
                </a:spcBef>
                <a:spcAft>
                  <a:spcPct val="0"/>
                </a:spcAft>
                <a:defRPr sz="1000">
                  <a:solidFill>
                    <a:srgbClr val="000000"/>
                  </a:solidFill>
                  <a:latin typeface="Times New Roman" panose="02020603050405020304" pitchFamily="18" charset="0"/>
                </a:defRPr>
              </a:lvl7pPr>
              <a:lvl8pPr marL="3429000" indent="-228600" algn="ctr" eaLnBrk="0" fontAlgn="base" hangingPunct="0">
                <a:spcBef>
                  <a:spcPct val="0"/>
                </a:spcBef>
                <a:spcAft>
                  <a:spcPct val="0"/>
                </a:spcAft>
                <a:defRPr sz="1000">
                  <a:solidFill>
                    <a:srgbClr val="000000"/>
                  </a:solidFill>
                  <a:latin typeface="Times New Roman" panose="02020603050405020304" pitchFamily="18" charset="0"/>
                </a:defRPr>
              </a:lvl8pPr>
              <a:lvl9pPr marL="3886200" indent="-228600" algn="ctr" eaLnBrk="0" fontAlgn="base" hangingPunct="0">
                <a:spcBef>
                  <a:spcPct val="0"/>
                </a:spcBef>
                <a:spcAft>
                  <a:spcPct val="0"/>
                </a:spcAft>
                <a:defRPr sz="1000">
                  <a:solidFill>
                    <a:srgbClr val="000000"/>
                  </a:solidFill>
                  <a:latin typeface="Times New Roman" panose="02020603050405020304" pitchFamily="18" charset="0"/>
                </a:defRPr>
              </a:lvl9pPr>
            </a:lstStyle>
            <a:p>
              <a:pPr eaLnBrk="1" hangingPunct="1"/>
              <a:endParaRPr lang="pl-PL" sz="1800">
                <a:solidFill>
                  <a:schemeClr val="tx1"/>
                </a:solidFill>
                <a:latin typeface="Arial" panose="020B0604020202020204" pitchFamily="34" charset="0"/>
              </a:endParaRPr>
            </a:p>
          </p:txBody>
        </p:sp>
        <p:sp>
          <p:nvSpPr>
            <p:cNvPr id="1034" name="Line 39"/>
            <p:cNvSpPr>
              <a:spLocks noChangeShapeType="1"/>
            </p:cNvSpPr>
            <p:nvPr/>
          </p:nvSpPr>
          <p:spPr bwMode="auto">
            <a:xfrm>
              <a:off x="720" y="827"/>
              <a:ext cx="4154" cy="0"/>
            </a:xfrm>
            <a:prstGeom prst="line">
              <a:avLst/>
            </a:prstGeom>
            <a:noFill/>
            <a:ln w="12700">
              <a:solidFill>
                <a:srgbClr val="9999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l-PL" sz="1000"/>
            </a:p>
          </p:txBody>
        </p:sp>
      </p:grpSp>
      <p:sp>
        <p:nvSpPr>
          <p:cNvPr id="1031" name="Text Box 41"/>
          <p:cNvSpPr txBox="1">
            <a:spLocks noChangeArrowheads="1"/>
          </p:cNvSpPr>
          <p:nvPr/>
        </p:nvSpPr>
        <p:spPr bwMode="auto">
          <a:xfrm>
            <a:off x="769827" y="1630363"/>
            <a:ext cx="12382628" cy="366712"/>
          </a:xfrm>
          <a:prstGeom prst="rect">
            <a:avLst/>
          </a:prstGeom>
          <a:noFill/>
          <a:ln>
            <a:noFill/>
          </a:ln>
          <a:extLst/>
        </p:spPr>
        <p:txBody>
          <a:bodyPr lIns="0" rIns="0">
            <a:spAutoFit/>
          </a:bodyPr>
          <a:lstStyle>
            <a:lvl1pPr eaLnBrk="0" hangingPunct="0">
              <a:defRPr sz="1000">
                <a:solidFill>
                  <a:srgbClr val="000000"/>
                </a:solidFill>
                <a:latin typeface="Times New Roman" pitchFamily="18" charset="0"/>
              </a:defRPr>
            </a:lvl1pPr>
            <a:lvl2pPr marL="742950" indent="-285750" eaLnBrk="0" hangingPunct="0">
              <a:defRPr sz="1000">
                <a:solidFill>
                  <a:srgbClr val="000000"/>
                </a:solidFill>
                <a:latin typeface="Times New Roman" pitchFamily="18" charset="0"/>
              </a:defRPr>
            </a:lvl2pPr>
            <a:lvl3pPr marL="1143000" indent="-228600" eaLnBrk="0" hangingPunct="0">
              <a:defRPr sz="1000">
                <a:solidFill>
                  <a:srgbClr val="000000"/>
                </a:solidFill>
                <a:latin typeface="Times New Roman" pitchFamily="18" charset="0"/>
              </a:defRPr>
            </a:lvl3pPr>
            <a:lvl4pPr marL="1600200" indent="-228600" eaLnBrk="0" hangingPunct="0">
              <a:defRPr sz="1000">
                <a:solidFill>
                  <a:srgbClr val="000000"/>
                </a:solidFill>
                <a:latin typeface="Times New Roman" pitchFamily="18" charset="0"/>
              </a:defRPr>
            </a:lvl4pPr>
            <a:lvl5pPr marL="2057400" indent="-228600" eaLnBrk="0" hangingPunct="0">
              <a:defRPr sz="1000">
                <a:solidFill>
                  <a:srgbClr val="000000"/>
                </a:solidFill>
                <a:latin typeface="Times New Roman" pitchFamily="18" charset="0"/>
              </a:defRPr>
            </a:lvl5pPr>
            <a:lvl6pPr marL="2514600" indent="-228600" algn="ctr" eaLnBrk="0" fontAlgn="base" hangingPunct="0">
              <a:spcBef>
                <a:spcPct val="0"/>
              </a:spcBef>
              <a:spcAft>
                <a:spcPct val="0"/>
              </a:spcAft>
              <a:defRPr sz="1000">
                <a:solidFill>
                  <a:srgbClr val="000000"/>
                </a:solidFill>
                <a:latin typeface="Times New Roman" pitchFamily="18" charset="0"/>
              </a:defRPr>
            </a:lvl6pPr>
            <a:lvl7pPr marL="2971800" indent="-228600" algn="ctr" eaLnBrk="0" fontAlgn="base" hangingPunct="0">
              <a:spcBef>
                <a:spcPct val="0"/>
              </a:spcBef>
              <a:spcAft>
                <a:spcPct val="0"/>
              </a:spcAft>
              <a:defRPr sz="1000">
                <a:solidFill>
                  <a:srgbClr val="000000"/>
                </a:solidFill>
                <a:latin typeface="Times New Roman" pitchFamily="18" charset="0"/>
              </a:defRPr>
            </a:lvl7pPr>
            <a:lvl8pPr marL="3429000" indent="-228600" algn="ctr" eaLnBrk="0" fontAlgn="base" hangingPunct="0">
              <a:spcBef>
                <a:spcPct val="0"/>
              </a:spcBef>
              <a:spcAft>
                <a:spcPct val="0"/>
              </a:spcAft>
              <a:defRPr sz="1000">
                <a:solidFill>
                  <a:srgbClr val="000000"/>
                </a:solidFill>
                <a:latin typeface="Times New Roman" pitchFamily="18" charset="0"/>
              </a:defRPr>
            </a:lvl8pPr>
            <a:lvl9pPr marL="3886200" indent="-228600" algn="ctr" eaLnBrk="0" fontAlgn="base" hangingPunct="0">
              <a:spcBef>
                <a:spcPct val="0"/>
              </a:spcBef>
              <a:spcAft>
                <a:spcPct val="0"/>
              </a:spcAft>
              <a:defRPr sz="1000">
                <a:solidFill>
                  <a:srgbClr val="000000"/>
                </a:solidFill>
                <a:latin typeface="Times New Roman" pitchFamily="18" charset="0"/>
              </a:defRPr>
            </a:lvl9pPr>
          </a:lstStyle>
          <a:p>
            <a:pPr eaLnBrk="1" hangingPunct="1">
              <a:defRPr/>
            </a:pPr>
            <a:endParaRPr lang="pl-PL" sz="1800">
              <a:latin typeface="Arial Narrow" pitchFamily="34" charset="0"/>
            </a:endParaRPr>
          </a:p>
        </p:txBody>
      </p:sp>
      <p:sp>
        <p:nvSpPr>
          <p:cNvPr id="1032" name="Text Box 44"/>
          <p:cNvSpPr txBox="1">
            <a:spLocks noChangeArrowheads="1"/>
          </p:cNvSpPr>
          <p:nvPr/>
        </p:nvSpPr>
        <p:spPr bwMode="auto">
          <a:xfrm>
            <a:off x="582277" y="7243764"/>
            <a:ext cx="4145715" cy="276225"/>
          </a:xfrm>
          <a:prstGeom prst="rect">
            <a:avLst/>
          </a:prstGeom>
          <a:noFill/>
          <a:ln w="9525" algn="ctr">
            <a:solidFill>
              <a:srgbClr val="9999FF"/>
            </a:solidFill>
            <a:miter lim="800000"/>
            <a:headEnd/>
            <a:tailEnd/>
          </a:ln>
          <a:effectLst>
            <a:prstShdw prst="shdw13" dist="74053" dir="19742175">
              <a:schemeClr val="hlink">
                <a:alpha val="50000"/>
              </a:schemeClr>
            </a:prstShdw>
          </a:effectLst>
          <a:extLst/>
        </p:spPr>
        <p:txBody>
          <a:bodyPr lIns="0" rIns="0">
            <a:spAutoFit/>
          </a:bodyPr>
          <a:lstStyle>
            <a:lvl1pPr eaLnBrk="0" hangingPunct="0">
              <a:defRPr sz="1000">
                <a:solidFill>
                  <a:srgbClr val="000000"/>
                </a:solidFill>
                <a:latin typeface="Times New Roman" pitchFamily="18" charset="0"/>
              </a:defRPr>
            </a:lvl1pPr>
            <a:lvl2pPr marL="742950" indent="-285750" eaLnBrk="0" hangingPunct="0">
              <a:defRPr sz="1000">
                <a:solidFill>
                  <a:srgbClr val="000000"/>
                </a:solidFill>
                <a:latin typeface="Times New Roman" pitchFamily="18" charset="0"/>
              </a:defRPr>
            </a:lvl2pPr>
            <a:lvl3pPr marL="1143000" indent="-228600" eaLnBrk="0" hangingPunct="0">
              <a:defRPr sz="1000">
                <a:solidFill>
                  <a:srgbClr val="000000"/>
                </a:solidFill>
                <a:latin typeface="Times New Roman" pitchFamily="18" charset="0"/>
              </a:defRPr>
            </a:lvl3pPr>
            <a:lvl4pPr marL="1600200" indent="-228600" eaLnBrk="0" hangingPunct="0">
              <a:defRPr sz="1000">
                <a:solidFill>
                  <a:srgbClr val="000000"/>
                </a:solidFill>
                <a:latin typeface="Times New Roman" pitchFamily="18" charset="0"/>
              </a:defRPr>
            </a:lvl4pPr>
            <a:lvl5pPr marL="2057400" indent="-228600" eaLnBrk="0" hangingPunct="0">
              <a:defRPr sz="1000">
                <a:solidFill>
                  <a:srgbClr val="000000"/>
                </a:solidFill>
                <a:latin typeface="Times New Roman" pitchFamily="18" charset="0"/>
              </a:defRPr>
            </a:lvl5pPr>
            <a:lvl6pPr marL="2514600" indent="-228600" algn="ctr" eaLnBrk="0" fontAlgn="base" hangingPunct="0">
              <a:spcBef>
                <a:spcPct val="0"/>
              </a:spcBef>
              <a:spcAft>
                <a:spcPct val="0"/>
              </a:spcAft>
              <a:defRPr sz="1000">
                <a:solidFill>
                  <a:srgbClr val="000000"/>
                </a:solidFill>
                <a:latin typeface="Times New Roman" pitchFamily="18" charset="0"/>
              </a:defRPr>
            </a:lvl6pPr>
            <a:lvl7pPr marL="2971800" indent="-228600" algn="ctr" eaLnBrk="0" fontAlgn="base" hangingPunct="0">
              <a:spcBef>
                <a:spcPct val="0"/>
              </a:spcBef>
              <a:spcAft>
                <a:spcPct val="0"/>
              </a:spcAft>
              <a:defRPr sz="1000">
                <a:solidFill>
                  <a:srgbClr val="000000"/>
                </a:solidFill>
                <a:latin typeface="Times New Roman" pitchFamily="18" charset="0"/>
              </a:defRPr>
            </a:lvl7pPr>
            <a:lvl8pPr marL="3429000" indent="-228600" algn="ctr" eaLnBrk="0" fontAlgn="base" hangingPunct="0">
              <a:spcBef>
                <a:spcPct val="0"/>
              </a:spcBef>
              <a:spcAft>
                <a:spcPct val="0"/>
              </a:spcAft>
              <a:defRPr sz="1000">
                <a:solidFill>
                  <a:srgbClr val="000000"/>
                </a:solidFill>
                <a:latin typeface="Times New Roman" pitchFamily="18" charset="0"/>
              </a:defRPr>
            </a:lvl8pPr>
            <a:lvl9pPr marL="3886200" indent="-228600" algn="ctr" eaLnBrk="0" fontAlgn="base" hangingPunct="0">
              <a:spcBef>
                <a:spcPct val="0"/>
              </a:spcBef>
              <a:spcAft>
                <a:spcPct val="0"/>
              </a:spcAft>
              <a:defRPr sz="1000">
                <a:solidFill>
                  <a:srgbClr val="000000"/>
                </a:solidFill>
                <a:latin typeface="Times New Roman" pitchFamily="18" charset="0"/>
              </a:defRPr>
            </a:lvl9pPr>
          </a:lstStyle>
          <a:p>
            <a:pPr algn="l" eaLnBrk="1" hangingPunct="1">
              <a:spcBef>
                <a:spcPct val="50000"/>
              </a:spcBef>
              <a:defRPr/>
            </a:pPr>
            <a:r>
              <a:rPr lang="pl-PL" sz="1200" dirty="0">
                <a:solidFill>
                  <a:srgbClr val="9999FF"/>
                </a:solidFill>
                <a:latin typeface="Arial" charset="0"/>
              </a:rPr>
              <a:t>  </a:t>
            </a:r>
            <a:r>
              <a:rPr lang="en-US" sz="1200" dirty="0">
                <a:solidFill>
                  <a:srgbClr val="9999FF"/>
                </a:solidFill>
                <a:latin typeface="Arial" charset="0"/>
              </a:rPr>
              <a:t>©</a:t>
            </a:r>
            <a:r>
              <a:rPr lang="pl-PL" sz="1200" dirty="0">
                <a:solidFill>
                  <a:srgbClr val="9999FF"/>
                </a:solidFill>
                <a:latin typeface="Arial" charset="0"/>
              </a:rPr>
              <a:t>  I G S M i E   P A N</a:t>
            </a:r>
            <a:endParaRPr lang="pl-PL" sz="1200" dirty="0">
              <a:solidFill>
                <a:srgbClr val="9999FF"/>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hf hdr="0" ftr="0" dt="0"/>
  <p:txStyles>
    <p:titleStyle>
      <a:lvl1pPr algn="l" defTabSz="1019175" rtl="0" eaLnBrk="0" fontAlgn="base" hangingPunct="0">
        <a:spcBef>
          <a:spcPct val="0"/>
        </a:spcBef>
        <a:spcAft>
          <a:spcPct val="0"/>
        </a:spcAft>
        <a:defRPr sz="2800" b="1">
          <a:solidFill>
            <a:srgbClr val="1B265F"/>
          </a:solidFill>
          <a:latin typeface="Arial Narrow" pitchFamily="34" charset="0"/>
          <a:ea typeface="+mj-ea"/>
          <a:cs typeface="+mj-cs"/>
        </a:defRPr>
      </a:lvl1pPr>
      <a:lvl2pPr algn="l" defTabSz="1019175" rtl="0" eaLnBrk="0" fontAlgn="base" hangingPunct="0">
        <a:spcBef>
          <a:spcPct val="0"/>
        </a:spcBef>
        <a:spcAft>
          <a:spcPct val="0"/>
        </a:spcAft>
        <a:defRPr sz="2800" b="1">
          <a:solidFill>
            <a:srgbClr val="1B265F"/>
          </a:solidFill>
          <a:latin typeface="Arial Narrow" pitchFamily="34" charset="0"/>
        </a:defRPr>
      </a:lvl2pPr>
      <a:lvl3pPr algn="l" defTabSz="1019175" rtl="0" eaLnBrk="0" fontAlgn="base" hangingPunct="0">
        <a:spcBef>
          <a:spcPct val="0"/>
        </a:spcBef>
        <a:spcAft>
          <a:spcPct val="0"/>
        </a:spcAft>
        <a:defRPr sz="2800" b="1">
          <a:solidFill>
            <a:srgbClr val="1B265F"/>
          </a:solidFill>
          <a:latin typeface="Arial Narrow" pitchFamily="34" charset="0"/>
        </a:defRPr>
      </a:lvl3pPr>
      <a:lvl4pPr algn="l" defTabSz="1019175" rtl="0" eaLnBrk="0" fontAlgn="base" hangingPunct="0">
        <a:spcBef>
          <a:spcPct val="0"/>
        </a:spcBef>
        <a:spcAft>
          <a:spcPct val="0"/>
        </a:spcAft>
        <a:defRPr sz="2800" b="1">
          <a:solidFill>
            <a:srgbClr val="1B265F"/>
          </a:solidFill>
          <a:latin typeface="Arial Narrow" pitchFamily="34" charset="0"/>
        </a:defRPr>
      </a:lvl4pPr>
      <a:lvl5pPr algn="l" defTabSz="1019175" rtl="0" eaLnBrk="0" fontAlgn="base" hangingPunct="0">
        <a:spcBef>
          <a:spcPct val="0"/>
        </a:spcBef>
        <a:spcAft>
          <a:spcPct val="0"/>
        </a:spcAft>
        <a:defRPr sz="2800" b="1">
          <a:solidFill>
            <a:srgbClr val="1B265F"/>
          </a:solidFill>
          <a:latin typeface="Arial Narrow" pitchFamily="34" charset="0"/>
        </a:defRPr>
      </a:lvl5pPr>
      <a:lvl6pPr marL="457200" algn="l" defTabSz="1019175" rtl="0" fontAlgn="base">
        <a:spcBef>
          <a:spcPct val="0"/>
        </a:spcBef>
        <a:spcAft>
          <a:spcPct val="0"/>
        </a:spcAft>
        <a:defRPr b="1">
          <a:solidFill>
            <a:srgbClr val="1B265F"/>
          </a:solidFill>
          <a:latin typeface="Arial" charset="0"/>
        </a:defRPr>
      </a:lvl6pPr>
      <a:lvl7pPr marL="914400" algn="l" defTabSz="1019175" rtl="0" fontAlgn="base">
        <a:spcBef>
          <a:spcPct val="0"/>
        </a:spcBef>
        <a:spcAft>
          <a:spcPct val="0"/>
        </a:spcAft>
        <a:defRPr b="1">
          <a:solidFill>
            <a:srgbClr val="1B265F"/>
          </a:solidFill>
          <a:latin typeface="Arial" charset="0"/>
        </a:defRPr>
      </a:lvl7pPr>
      <a:lvl8pPr marL="1371600" algn="l" defTabSz="1019175" rtl="0" fontAlgn="base">
        <a:spcBef>
          <a:spcPct val="0"/>
        </a:spcBef>
        <a:spcAft>
          <a:spcPct val="0"/>
        </a:spcAft>
        <a:defRPr b="1">
          <a:solidFill>
            <a:srgbClr val="1B265F"/>
          </a:solidFill>
          <a:latin typeface="Arial" charset="0"/>
        </a:defRPr>
      </a:lvl8pPr>
      <a:lvl9pPr marL="1828800" algn="l" defTabSz="1019175" rtl="0" fontAlgn="base">
        <a:spcBef>
          <a:spcPct val="0"/>
        </a:spcBef>
        <a:spcAft>
          <a:spcPct val="0"/>
        </a:spcAft>
        <a:defRPr b="1">
          <a:solidFill>
            <a:srgbClr val="1B265F"/>
          </a:solidFill>
          <a:latin typeface="Arial" charset="0"/>
        </a:defRPr>
      </a:lvl9pPr>
    </p:titleStyle>
    <p:bodyStyle>
      <a:lvl1pPr marL="228600" indent="-228600" algn="l" defTabSz="1019175" rtl="0" eaLnBrk="0" fontAlgn="base" hangingPunct="0">
        <a:spcBef>
          <a:spcPct val="0"/>
        </a:spcBef>
        <a:spcAft>
          <a:spcPct val="50000"/>
        </a:spcAft>
        <a:buClr>
          <a:srgbClr val="1D2965"/>
        </a:buClr>
        <a:buChar char="•"/>
        <a:defRPr sz="1600">
          <a:solidFill>
            <a:schemeClr val="tx1"/>
          </a:solidFill>
          <a:latin typeface="+mn-lt"/>
          <a:ea typeface="+mn-ea"/>
          <a:cs typeface="+mn-cs"/>
        </a:defRPr>
      </a:lvl1pPr>
      <a:lvl2pPr marL="569913" indent="-227013" algn="l" defTabSz="1019175" rtl="0" eaLnBrk="0" fontAlgn="base" hangingPunct="0">
        <a:spcBef>
          <a:spcPct val="0"/>
        </a:spcBef>
        <a:spcAft>
          <a:spcPct val="50000"/>
        </a:spcAft>
        <a:buClr>
          <a:srgbClr val="1D2965"/>
        </a:buClr>
        <a:buFont typeface="Verdana" panose="020B0604030504040204" pitchFamily="34" charset="0"/>
        <a:buChar char="-"/>
        <a:defRPr sz="1600">
          <a:solidFill>
            <a:schemeClr val="tx1"/>
          </a:solidFill>
          <a:latin typeface="+mn-lt"/>
        </a:defRPr>
      </a:lvl2pPr>
      <a:lvl3pPr marL="923925" indent="-238125" algn="l" defTabSz="1019175" rtl="0" eaLnBrk="0" fontAlgn="base" hangingPunct="0">
        <a:spcBef>
          <a:spcPct val="0"/>
        </a:spcBef>
        <a:spcAft>
          <a:spcPct val="50000"/>
        </a:spcAft>
        <a:buChar char="•"/>
        <a:defRPr sz="1600">
          <a:solidFill>
            <a:schemeClr val="tx1"/>
          </a:solidFill>
          <a:latin typeface="+mn-lt"/>
        </a:defRPr>
      </a:lvl3pPr>
      <a:lvl4pPr marL="1268413" indent="-230188" algn="l" defTabSz="1019175" rtl="0" eaLnBrk="0" fontAlgn="base" hangingPunct="0">
        <a:spcBef>
          <a:spcPct val="0"/>
        </a:spcBef>
        <a:spcAft>
          <a:spcPct val="50000"/>
        </a:spcAft>
        <a:buChar char="&gt;"/>
        <a:defRPr sz="1600">
          <a:solidFill>
            <a:schemeClr val="tx1"/>
          </a:solidFill>
          <a:latin typeface="+mn-lt"/>
        </a:defRPr>
      </a:lvl4pPr>
      <a:lvl5pPr marL="1611313" indent="-228600" algn="l" defTabSz="1019175" rtl="0" eaLnBrk="0" fontAlgn="base" hangingPunct="0">
        <a:spcBef>
          <a:spcPct val="0"/>
        </a:spcBef>
        <a:spcAft>
          <a:spcPct val="50000"/>
        </a:spcAft>
        <a:buChar char="»"/>
        <a:defRPr sz="1600">
          <a:solidFill>
            <a:schemeClr val="tx1"/>
          </a:solidFill>
          <a:latin typeface="+mn-lt"/>
        </a:defRPr>
      </a:lvl5pPr>
      <a:lvl6pPr marL="2068513" indent="-228600" algn="l" defTabSz="1019175" rtl="0" fontAlgn="base">
        <a:spcBef>
          <a:spcPct val="0"/>
        </a:spcBef>
        <a:spcAft>
          <a:spcPct val="50000"/>
        </a:spcAft>
        <a:buChar char="»"/>
        <a:defRPr sz="1600">
          <a:solidFill>
            <a:schemeClr val="tx1"/>
          </a:solidFill>
          <a:latin typeface="+mn-lt"/>
        </a:defRPr>
      </a:lvl6pPr>
      <a:lvl7pPr marL="2525713" indent="-228600" algn="l" defTabSz="1019175" rtl="0" fontAlgn="base">
        <a:spcBef>
          <a:spcPct val="0"/>
        </a:spcBef>
        <a:spcAft>
          <a:spcPct val="50000"/>
        </a:spcAft>
        <a:buChar char="»"/>
        <a:defRPr sz="1600">
          <a:solidFill>
            <a:schemeClr val="tx1"/>
          </a:solidFill>
          <a:latin typeface="+mn-lt"/>
        </a:defRPr>
      </a:lvl7pPr>
      <a:lvl8pPr marL="2982913" indent="-228600" algn="l" defTabSz="1019175" rtl="0" fontAlgn="base">
        <a:spcBef>
          <a:spcPct val="0"/>
        </a:spcBef>
        <a:spcAft>
          <a:spcPct val="50000"/>
        </a:spcAft>
        <a:buChar char="»"/>
        <a:defRPr sz="1600">
          <a:solidFill>
            <a:schemeClr val="tx1"/>
          </a:solidFill>
          <a:latin typeface="+mn-lt"/>
        </a:defRPr>
      </a:lvl8pPr>
      <a:lvl9pPr marL="3440113" indent="-228600" algn="l" defTabSz="1019175" rtl="0" fontAlgn="base">
        <a:spcBef>
          <a:spcPct val="0"/>
        </a:spcBef>
        <a:spcAft>
          <a:spcPct val="50000"/>
        </a:spcAft>
        <a:buChar char="»"/>
        <a:defRPr sz="16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5"/>
          <p:cNvSpPr>
            <a:spLocks noGrp="1" noChangeArrowheads="1"/>
          </p:cNvSpPr>
          <p:nvPr>
            <p:ph type="title"/>
            <p:custDataLst>
              <p:tags r:id="rId19"/>
            </p:custDataLst>
          </p:nvPr>
        </p:nvSpPr>
        <p:spPr bwMode="auto">
          <a:xfrm>
            <a:off x="1107851" y="452439"/>
            <a:ext cx="12271408" cy="47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930" tIns="45465" rIns="90930" bIns="45465" numCol="1" anchor="ctr" anchorCtr="0" compatLnSpc="1">
            <a:prstTxWarp prst="textNoShape">
              <a:avLst/>
            </a:prstTxWarp>
            <a:spAutoFit/>
          </a:bodyPr>
          <a:lstStyle/>
          <a:p>
            <a:pPr lvl="0"/>
            <a:r>
              <a:rPr lang="en-GB"/>
              <a:t>Click to edit Master title style</a:t>
            </a:r>
          </a:p>
        </p:txBody>
      </p:sp>
      <p:sp>
        <p:nvSpPr>
          <p:cNvPr id="2051" name="Text Box 71" hidden="1"/>
          <p:cNvSpPr txBox="1">
            <a:spLocks noChangeArrowheads="1"/>
          </p:cNvSpPr>
          <p:nvPr>
            <p:custDataLst>
              <p:tags r:id="rId20"/>
            </p:custDataLst>
          </p:nvPr>
        </p:nvSpPr>
        <p:spPr bwMode="auto">
          <a:xfrm>
            <a:off x="4708365" y="3122614"/>
            <a:ext cx="3349721"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14388" eaLnBrk="0" hangingPunct="0">
              <a:defRPr sz="1000">
                <a:solidFill>
                  <a:srgbClr val="000000"/>
                </a:solidFill>
                <a:latin typeface="Times New Roman" pitchFamily="18" charset="0"/>
              </a:defRPr>
            </a:lvl1pPr>
            <a:lvl2pPr marL="742950" indent="-285750" defTabSz="814388" eaLnBrk="0" hangingPunct="0">
              <a:defRPr sz="1000">
                <a:solidFill>
                  <a:srgbClr val="000000"/>
                </a:solidFill>
                <a:latin typeface="Times New Roman" pitchFamily="18" charset="0"/>
              </a:defRPr>
            </a:lvl2pPr>
            <a:lvl3pPr marL="1143000" indent="-228600" defTabSz="814388" eaLnBrk="0" hangingPunct="0">
              <a:defRPr sz="1000">
                <a:solidFill>
                  <a:srgbClr val="000000"/>
                </a:solidFill>
                <a:latin typeface="Times New Roman" pitchFamily="18" charset="0"/>
              </a:defRPr>
            </a:lvl3pPr>
            <a:lvl4pPr marL="1600200" indent="-228600" defTabSz="814388" eaLnBrk="0" hangingPunct="0">
              <a:defRPr sz="1000">
                <a:solidFill>
                  <a:srgbClr val="000000"/>
                </a:solidFill>
                <a:latin typeface="Times New Roman" pitchFamily="18" charset="0"/>
              </a:defRPr>
            </a:lvl4pPr>
            <a:lvl5pPr marL="2057400" indent="-228600" defTabSz="814388" eaLnBrk="0" hangingPunct="0">
              <a:defRPr sz="1000">
                <a:solidFill>
                  <a:srgbClr val="000000"/>
                </a:solidFill>
                <a:latin typeface="Times New Roman" pitchFamily="18" charset="0"/>
              </a:defRPr>
            </a:lvl5pPr>
            <a:lvl6pPr marL="2514600" indent="-228600" algn="ctr" defTabSz="814388" eaLnBrk="0" fontAlgn="base" hangingPunct="0">
              <a:spcBef>
                <a:spcPct val="0"/>
              </a:spcBef>
              <a:spcAft>
                <a:spcPct val="0"/>
              </a:spcAft>
              <a:defRPr sz="1000">
                <a:solidFill>
                  <a:srgbClr val="000000"/>
                </a:solidFill>
                <a:latin typeface="Times New Roman" pitchFamily="18" charset="0"/>
              </a:defRPr>
            </a:lvl6pPr>
            <a:lvl7pPr marL="2971800" indent="-228600" algn="ctr" defTabSz="814388" eaLnBrk="0" fontAlgn="base" hangingPunct="0">
              <a:spcBef>
                <a:spcPct val="0"/>
              </a:spcBef>
              <a:spcAft>
                <a:spcPct val="0"/>
              </a:spcAft>
              <a:defRPr sz="1000">
                <a:solidFill>
                  <a:srgbClr val="000000"/>
                </a:solidFill>
                <a:latin typeface="Times New Roman" pitchFamily="18" charset="0"/>
              </a:defRPr>
            </a:lvl7pPr>
            <a:lvl8pPr marL="3429000" indent="-228600" algn="ctr" defTabSz="814388" eaLnBrk="0" fontAlgn="base" hangingPunct="0">
              <a:spcBef>
                <a:spcPct val="0"/>
              </a:spcBef>
              <a:spcAft>
                <a:spcPct val="0"/>
              </a:spcAft>
              <a:defRPr sz="1000">
                <a:solidFill>
                  <a:srgbClr val="000000"/>
                </a:solidFill>
                <a:latin typeface="Times New Roman" pitchFamily="18" charset="0"/>
              </a:defRPr>
            </a:lvl8pPr>
            <a:lvl9pPr marL="3886200" indent="-228600" algn="ctr" defTabSz="814388" eaLnBrk="0" fontAlgn="base" hangingPunct="0">
              <a:spcBef>
                <a:spcPct val="0"/>
              </a:spcBef>
              <a:spcAft>
                <a:spcPct val="0"/>
              </a:spcAft>
              <a:defRPr sz="1000">
                <a:solidFill>
                  <a:srgbClr val="000000"/>
                </a:solidFill>
                <a:latin typeface="Times New Roman" pitchFamily="18" charset="0"/>
              </a:defRPr>
            </a:lvl9pPr>
          </a:lstStyle>
          <a:p>
            <a:pPr algn="l" eaLnBrk="1" hangingPunct="1">
              <a:spcBef>
                <a:spcPct val="50000"/>
              </a:spcBef>
              <a:defRPr/>
            </a:pPr>
            <a:r>
              <a:rPr lang="en-GB" sz="1100" b="1">
                <a:solidFill>
                  <a:srgbClr val="1B265F"/>
                </a:solidFill>
                <a:latin typeface="Arial" charset="0"/>
              </a:rPr>
              <a:t>Draft Report</a:t>
            </a:r>
          </a:p>
        </p:txBody>
      </p:sp>
      <p:sp>
        <p:nvSpPr>
          <p:cNvPr id="2052" name="Rectangle 2"/>
          <p:cNvSpPr>
            <a:spLocks noChangeArrowheads="1"/>
          </p:cNvSpPr>
          <p:nvPr/>
        </p:nvSpPr>
        <p:spPr bwMode="black">
          <a:xfrm rot="5400000">
            <a:off x="4155578" y="-2132461"/>
            <a:ext cx="5724525" cy="12840598"/>
          </a:xfrm>
          <a:prstGeom prst="rect">
            <a:avLst/>
          </a:prstGeom>
          <a:noFill/>
          <a:ln w="9525" algn="ctr">
            <a:solidFill>
              <a:srgbClr val="9999FF"/>
            </a:solidFill>
            <a:miter lim="800000"/>
            <a:headEnd/>
            <a:tailEnd/>
          </a:ln>
          <a:effectLst>
            <a:outerShdw dist="107763" dir="18900000" algn="ctr" rotWithShape="0">
              <a:schemeClr val="hlink">
                <a:alpha val="50000"/>
              </a:schemeClr>
            </a:outerShdw>
          </a:effectLst>
          <a:extLst>
            <a:ext uri="{909E8E84-426E-40DD-AFC4-6F175D3DCCD1}">
              <a14:hiddenFill xmlns:a14="http://schemas.microsoft.com/office/drawing/2010/main">
                <a:solidFill>
                  <a:srgbClr val="FFFFFF"/>
                </a:solidFill>
              </a14:hiddenFill>
            </a:ext>
          </a:extLst>
        </p:spPr>
        <p:txBody>
          <a:bodyPr lIns="35807" tIns="0" rIns="35807" bIns="0"/>
          <a:lstStyle>
            <a:lvl1pPr marL="112713" indent="-112713" defTabSz="909638" eaLnBrk="0" hangingPunct="0">
              <a:defRPr sz="1000">
                <a:solidFill>
                  <a:srgbClr val="000000"/>
                </a:solidFill>
                <a:latin typeface="Times New Roman" panose="02020603050405020304" pitchFamily="18" charset="0"/>
              </a:defRPr>
            </a:lvl1pPr>
            <a:lvl2pPr marL="742950" indent="-285750" defTabSz="909638" eaLnBrk="0" hangingPunct="0">
              <a:defRPr sz="1000">
                <a:solidFill>
                  <a:srgbClr val="000000"/>
                </a:solidFill>
                <a:latin typeface="Times New Roman" panose="02020603050405020304" pitchFamily="18" charset="0"/>
              </a:defRPr>
            </a:lvl2pPr>
            <a:lvl3pPr marL="1143000" indent="-228600" defTabSz="909638" eaLnBrk="0" hangingPunct="0">
              <a:defRPr sz="1000">
                <a:solidFill>
                  <a:srgbClr val="000000"/>
                </a:solidFill>
                <a:latin typeface="Times New Roman" panose="02020603050405020304" pitchFamily="18" charset="0"/>
              </a:defRPr>
            </a:lvl3pPr>
            <a:lvl4pPr marL="1600200" indent="-228600" defTabSz="909638" eaLnBrk="0" hangingPunct="0">
              <a:defRPr sz="1000">
                <a:solidFill>
                  <a:srgbClr val="000000"/>
                </a:solidFill>
                <a:latin typeface="Times New Roman" panose="02020603050405020304" pitchFamily="18" charset="0"/>
              </a:defRPr>
            </a:lvl4pPr>
            <a:lvl5pPr marL="2057400" indent="-228600" defTabSz="909638" eaLnBrk="0" hangingPunct="0">
              <a:defRPr sz="1000">
                <a:solidFill>
                  <a:srgbClr val="000000"/>
                </a:solidFill>
                <a:latin typeface="Times New Roman" panose="02020603050405020304" pitchFamily="18" charset="0"/>
              </a:defRPr>
            </a:lvl5pPr>
            <a:lvl6pPr marL="2514600" indent="-228600" algn="ctr" defTabSz="909638" eaLnBrk="0" fontAlgn="base" hangingPunct="0">
              <a:spcBef>
                <a:spcPct val="0"/>
              </a:spcBef>
              <a:spcAft>
                <a:spcPct val="0"/>
              </a:spcAft>
              <a:defRPr sz="1000">
                <a:solidFill>
                  <a:srgbClr val="000000"/>
                </a:solidFill>
                <a:latin typeface="Times New Roman" panose="02020603050405020304" pitchFamily="18" charset="0"/>
              </a:defRPr>
            </a:lvl6pPr>
            <a:lvl7pPr marL="2971800" indent="-228600" algn="ctr" defTabSz="909638" eaLnBrk="0" fontAlgn="base" hangingPunct="0">
              <a:spcBef>
                <a:spcPct val="0"/>
              </a:spcBef>
              <a:spcAft>
                <a:spcPct val="0"/>
              </a:spcAft>
              <a:defRPr sz="1000">
                <a:solidFill>
                  <a:srgbClr val="000000"/>
                </a:solidFill>
                <a:latin typeface="Times New Roman" panose="02020603050405020304" pitchFamily="18" charset="0"/>
              </a:defRPr>
            </a:lvl7pPr>
            <a:lvl8pPr marL="3429000" indent="-228600" algn="ctr" defTabSz="909638" eaLnBrk="0" fontAlgn="base" hangingPunct="0">
              <a:spcBef>
                <a:spcPct val="0"/>
              </a:spcBef>
              <a:spcAft>
                <a:spcPct val="0"/>
              </a:spcAft>
              <a:defRPr sz="1000">
                <a:solidFill>
                  <a:srgbClr val="000000"/>
                </a:solidFill>
                <a:latin typeface="Times New Roman" panose="02020603050405020304" pitchFamily="18" charset="0"/>
              </a:defRPr>
            </a:lvl8pPr>
            <a:lvl9pPr marL="3886200" indent="-228600" algn="ctr" defTabSz="909638" eaLnBrk="0" fontAlgn="base" hangingPunct="0">
              <a:spcBef>
                <a:spcPct val="0"/>
              </a:spcBef>
              <a:spcAft>
                <a:spcPct val="0"/>
              </a:spcAft>
              <a:defRPr sz="1000">
                <a:solidFill>
                  <a:srgbClr val="000000"/>
                </a:solidFill>
                <a:latin typeface="Times New Roman" panose="02020603050405020304" pitchFamily="18" charset="0"/>
              </a:defRPr>
            </a:lvl9pPr>
          </a:lstStyle>
          <a:p>
            <a:pPr algn="l">
              <a:spcBef>
                <a:spcPct val="40000"/>
              </a:spcBef>
              <a:buClr>
                <a:srgbClr val="000000"/>
              </a:buClr>
              <a:buSzPct val="70000"/>
              <a:buFont typeface="Wingdings" panose="05000000000000000000" pitchFamily="2" charset="2"/>
              <a:buChar char="Ø"/>
            </a:pPr>
            <a:endParaRPr lang="en-US" sz="1000">
              <a:latin typeface="Arial" panose="020B0604020202020204" pitchFamily="34" charset="0"/>
              <a:cs typeface="Arial" panose="020B0604020202020204" pitchFamily="34" charset="0"/>
            </a:endParaRPr>
          </a:p>
          <a:p>
            <a:pPr algn="l">
              <a:spcBef>
                <a:spcPct val="40000"/>
              </a:spcBef>
              <a:buClr>
                <a:srgbClr val="000000"/>
              </a:buClr>
              <a:buSzPct val="70000"/>
              <a:buFont typeface="Wingdings" panose="05000000000000000000" pitchFamily="2" charset="2"/>
              <a:buNone/>
            </a:pPr>
            <a:r>
              <a:rPr lang="en-US" sz="1000">
                <a:latin typeface="Arial" panose="020B0604020202020204" pitchFamily="34" charset="0"/>
                <a:cs typeface="Arial" panose="020B0604020202020204" pitchFamily="34" charset="0"/>
              </a:rPr>
              <a:t> </a:t>
            </a:r>
          </a:p>
        </p:txBody>
      </p:sp>
      <p:sp>
        <p:nvSpPr>
          <p:cNvPr id="2053" name="Text Box 34"/>
          <p:cNvSpPr txBox="1">
            <a:spLocks noChangeArrowheads="1"/>
          </p:cNvSpPr>
          <p:nvPr/>
        </p:nvSpPr>
        <p:spPr bwMode="auto">
          <a:xfrm>
            <a:off x="582277" y="7243763"/>
            <a:ext cx="2525376" cy="258762"/>
          </a:xfrm>
          <a:prstGeom prst="rect">
            <a:avLst/>
          </a:prstGeom>
          <a:noFill/>
          <a:ln w="9525" algn="ctr">
            <a:solidFill>
              <a:srgbClr val="9999FF"/>
            </a:solidFill>
            <a:miter lim="800000"/>
            <a:headEnd/>
            <a:tailEnd/>
          </a:ln>
          <a:effectLst>
            <a:prstShdw prst="shdw13" dist="74053" dir="19742175">
              <a:schemeClr val="hlink">
                <a:alpha val="50000"/>
              </a:schemeClr>
            </a:prstShdw>
          </a:effectLst>
          <a:extLst>
            <a:ext uri="{909E8E84-426E-40DD-AFC4-6F175D3DCCD1}">
              <a14:hiddenFill xmlns:a14="http://schemas.microsoft.com/office/drawing/2010/main">
                <a:solidFill>
                  <a:srgbClr val="FFFFFF"/>
                </a:solidFill>
              </a14:hiddenFill>
            </a:ext>
          </a:extLst>
        </p:spPr>
        <p:txBody>
          <a:bodyPr lIns="0" tIns="40814" rIns="0" bIns="40814">
            <a:spAutoFit/>
          </a:bodyPr>
          <a:lstStyle>
            <a:lvl1pPr defTabSz="1017588" eaLnBrk="0" hangingPunct="0">
              <a:defRPr sz="1000">
                <a:solidFill>
                  <a:srgbClr val="000000"/>
                </a:solidFill>
                <a:latin typeface="Times New Roman" pitchFamily="18" charset="0"/>
              </a:defRPr>
            </a:lvl1pPr>
            <a:lvl2pPr marL="742950" indent="-285750" defTabSz="1017588" eaLnBrk="0" hangingPunct="0">
              <a:defRPr sz="1000">
                <a:solidFill>
                  <a:srgbClr val="000000"/>
                </a:solidFill>
                <a:latin typeface="Times New Roman" pitchFamily="18" charset="0"/>
              </a:defRPr>
            </a:lvl2pPr>
            <a:lvl3pPr marL="1143000" indent="-228600" defTabSz="1017588" eaLnBrk="0" hangingPunct="0">
              <a:defRPr sz="1000">
                <a:solidFill>
                  <a:srgbClr val="000000"/>
                </a:solidFill>
                <a:latin typeface="Times New Roman" pitchFamily="18" charset="0"/>
              </a:defRPr>
            </a:lvl3pPr>
            <a:lvl4pPr marL="1600200" indent="-228600" defTabSz="1017588" eaLnBrk="0" hangingPunct="0">
              <a:defRPr sz="1000">
                <a:solidFill>
                  <a:srgbClr val="000000"/>
                </a:solidFill>
                <a:latin typeface="Times New Roman" pitchFamily="18" charset="0"/>
              </a:defRPr>
            </a:lvl4pPr>
            <a:lvl5pPr marL="2057400" indent="-228600" defTabSz="1017588" eaLnBrk="0" hangingPunct="0">
              <a:defRPr sz="1000">
                <a:solidFill>
                  <a:srgbClr val="000000"/>
                </a:solidFill>
                <a:latin typeface="Times New Roman" pitchFamily="18" charset="0"/>
              </a:defRPr>
            </a:lvl5pPr>
            <a:lvl6pPr marL="2514600" indent="-228600" algn="ctr" defTabSz="1017588" eaLnBrk="0" fontAlgn="base" hangingPunct="0">
              <a:spcBef>
                <a:spcPct val="0"/>
              </a:spcBef>
              <a:spcAft>
                <a:spcPct val="0"/>
              </a:spcAft>
              <a:defRPr sz="1000">
                <a:solidFill>
                  <a:srgbClr val="000000"/>
                </a:solidFill>
                <a:latin typeface="Times New Roman" pitchFamily="18" charset="0"/>
              </a:defRPr>
            </a:lvl6pPr>
            <a:lvl7pPr marL="2971800" indent="-228600" algn="ctr" defTabSz="1017588" eaLnBrk="0" fontAlgn="base" hangingPunct="0">
              <a:spcBef>
                <a:spcPct val="0"/>
              </a:spcBef>
              <a:spcAft>
                <a:spcPct val="0"/>
              </a:spcAft>
              <a:defRPr sz="1000">
                <a:solidFill>
                  <a:srgbClr val="000000"/>
                </a:solidFill>
                <a:latin typeface="Times New Roman" pitchFamily="18" charset="0"/>
              </a:defRPr>
            </a:lvl7pPr>
            <a:lvl8pPr marL="3429000" indent="-228600" algn="ctr" defTabSz="1017588" eaLnBrk="0" fontAlgn="base" hangingPunct="0">
              <a:spcBef>
                <a:spcPct val="0"/>
              </a:spcBef>
              <a:spcAft>
                <a:spcPct val="0"/>
              </a:spcAft>
              <a:defRPr sz="1000">
                <a:solidFill>
                  <a:srgbClr val="000000"/>
                </a:solidFill>
                <a:latin typeface="Times New Roman" pitchFamily="18" charset="0"/>
              </a:defRPr>
            </a:lvl8pPr>
            <a:lvl9pPr marL="3886200" indent="-228600" algn="ctr" defTabSz="1017588" eaLnBrk="0" fontAlgn="base" hangingPunct="0">
              <a:spcBef>
                <a:spcPct val="0"/>
              </a:spcBef>
              <a:spcAft>
                <a:spcPct val="0"/>
              </a:spcAft>
              <a:defRPr sz="1000">
                <a:solidFill>
                  <a:srgbClr val="000000"/>
                </a:solidFill>
                <a:latin typeface="Times New Roman" pitchFamily="18" charset="0"/>
              </a:defRPr>
            </a:lvl9pPr>
          </a:lstStyle>
          <a:p>
            <a:pPr algn="l" eaLnBrk="1" hangingPunct="1">
              <a:spcBef>
                <a:spcPct val="50000"/>
              </a:spcBef>
              <a:defRPr/>
            </a:pPr>
            <a:r>
              <a:rPr lang="pl-PL" sz="1100">
                <a:solidFill>
                  <a:srgbClr val="9999FF"/>
                </a:solidFill>
                <a:latin typeface="Arial" charset="0"/>
              </a:rPr>
              <a:t>  </a:t>
            </a:r>
            <a:r>
              <a:rPr lang="en-US" sz="1100">
                <a:solidFill>
                  <a:srgbClr val="9999FF"/>
                </a:solidFill>
                <a:latin typeface="Arial" charset="0"/>
              </a:rPr>
              <a:t>©</a:t>
            </a:r>
            <a:r>
              <a:rPr lang="pl-PL" sz="1100">
                <a:solidFill>
                  <a:srgbClr val="9999FF"/>
                </a:solidFill>
                <a:latin typeface="Arial" charset="0"/>
              </a:rPr>
              <a:t>  I G S M i E   P A N</a:t>
            </a:r>
            <a:r>
              <a:rPr lang="pl-PL" sz="1100">
                <a:solidFill>
                  <a:srgbClr val="9999FF"/>
                </a:solidFill>
                <a:latin typeface="Arial Narrow" pitchFamily="34" charset="0"/>
              </a:rPr>
              <a:t>   </a:t>
            </a:r>
          </a:p>
        </p:txBody>
      </p:sp>
      <p:pic>
        <p:nvPicPr>
          <p:cNvPr id="2054" name="Picture 16" descr="Logo_PAN"/>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2674857" y="6915151"/>
            <a:ext cx="859238" cy="595313"/>
          </a:xfrm>
          <a:prstGeom prst="rect">
            <a:avLst/>
          </a:prstGeom>
          <a:noFill/>
          <a:ln w="9525">
            <a:solidFill>
              <a:schemeClr val="folHlink"/>
            </a:solidFill>
            <a:miter lim="800000"/>
            <a:headEnd/>
            <a:tailEnd/>
          </a:ln>
          <a:effectLst>
            <a:prstShdw prst="shdw13" dist="53882" dir="18900000">
              <a:schemeClr val="hlink">
                <a:alpha val="50000"/>
              </a:schemeClr>
            </a:prstShdw>
          </a:effectLst>
          <a:extLst>
            <a:ext uri="{909E8E84-426E-40DD-AFC4-6F175D3DCCD1}">
              <a14:hiddenFill xmlns:a14="http://schemas.microsoft.com/office/drawing/2010/main">
                <a:solidFill>
                  <a:srgbClr val="FFFFFF"/>
                </a:solidFill>
              </a14:hiddenFill>
            </a:ext>
          </a:extLst>
        </p:spPr>
      </p:pic>
      <p:grpSp>
        <p:nvGrpSpPr>
          <p:cNvPr id="2055" name="Group 37"/>
          <p:cNvGrpSpPr>
            <a:grpSpLocks/>
          </p:cNvGrpSpPr>
          <p:nvPr/>
        </p:nvGrpSpPr>
        <p:grpSpPr bwMode="auto">
          <a:xfrm>
            <a:off x="623711" y="787400"/>
            <a:ext cx="12781717" cy="247650"/>
            <a:chOff x="719" y="720"/>
            <a:chExt cx="4155" cy="110"/>
          </a:xfrm>
        </p:grpSpPr>
        <p:sp>
          <p:nvSpPr>
            <p:cNvPr id="2058" name="Rectangle 38"/>
            <p:cNvSpPr>
              <a:spLocks noChangeArrowheads="1"/>
            </p:cNvSpPr>
            <p:nvPr/>
          </p:nvSpPr>
          <p:spPr bwMode="auto">
            <a:xfrm>
              <a:off x="719" y="720"/>
              <a:ext cx="100" cy="110"/>
            </a:xfrm>
            <a:prstGeom prst="rect">
              <a:avLst/>
            </a:prstGeom>
            <a:solidFill>
              <a:srgbClr val="9999FF"/>
            </a:solidFill>
            <a:ln w="9525">
              <a:solidFill>
                <a:srgbClr val="9999FF"/>
              </a:solidFill>
              <a:miter lim="800000"/>
              <a:headEnd/>
              <a:tailEnd/>
            </a:ln>
          </p:spPr>
          <p:txBody>
            <a:bodyPr wrap="none" lIns="92075" tIns="46038" rIns="92075" bIns="46038" anchor="ctr"/>
            <a:lstStyle>
              <a:lvl1pPr defTabSz="1017588" eaLnBrk="0" hangingPunct="0">
                <a:defRPr sz="1000">
                  <a:solidFill>
                    <a:srgbClr val="000000"/>
                  </a:solidFill>
                  <a:latin typeface="Times New Roman" panose="02020603050405020304" pitchFamily="18" charset="0"/>
                </a:defRPr>
              </a:lvl1pPr>
              <a:lvl2pPr marL="742950" indent="-285750" defTabSz="1017588" eaLnBrk="0" hangingPunct="0">
                <a:defRPr sz="1000">
                  <a:solidFill>
                    <a:srgbClr val="000000"/>
                  </a:solidFill>
                  <a:latin typeface="Times New Roman" panose="02020603050405020304" pitchFamily="18" charset="0"/>
                </a:defRPr>
              </a:lvl2pPr>
              <a:lvl3pPr marL="1143000" indent="-228600" defTabSz="1017588" eaLnBrk="0" hangingPunct="0">
                <a:defRPr sz="1000">
                  <a:solidFill>
                    <a:srgbClr val="000000"/>
                  </a:solidFill>
                  <a:latin typeface="Times New Roman" panose="02020603050405020304" pitchFamily="18" charset="0"/>
                </a:defRPr>
              </a:lvl3pPr>
              <a:lvl4pPr marL="1600200" indent="-228600" defTabSz="1017588" eaLnBrk="0" hangingPunct="0">
                <a:defRPr sz="1000">
                  <a:solidFill>
                    <a:srgbClr val="000000"/>
                  </a:solidFill>
                  <a:latin typeface="Times New Roman" panose="02020603050405020304" pitchFamily="18" charset="0"/>
                </a:defRPr>
              </a:lvl4pPr>
              <a:lvl5pPr marL="2057400" indent="-228600" defTabSz="1017588" eaLnBrk="0" hangingPunct="0">
                <a:defRPr sz="1000">
                  <a:solidFill>
                    <a:srgbClr val="000000"/>
                  </a:solidFill>
                  <a:latin typeface="Times New Roman" panose="02020603050405020304" pitchFamily="18" charset="0"/>
                </a:defRPr>
              </a:lvl5pPr>
              <a:lvl6pPr marL="2514600" indent="-228600" algn="ctr" defTabSz="1017588" eaLnBrk="0" fontAlgn="base" hangingPunct="0">
                <a:spcBef>
                  <a:spcPct val="0"/>
                </a:spcBef>
                <a:spcAft>
                  <a:spcPct val="0"/>
                </a:spcAft>
                <a:defRPr sz="1000">
                  <a:solidFill>
                    <a:srgbClr val="000000"/>
                  </a:solidFill>
                  <a:latin typeface="Times New Roman" panose="02020603050405020304" pitchFamily="18" charset="0"/>
                </a:defRPr>
              </a:lvl6pPr>
              <a:lvl7pPr marL="2971800" indent="-228600" algn="ctr" defTabSz="1017588" eaLnBrk="0" fontAlgn="base" hangingPunct="0">
                <a:spcBef>
                  <a:spcPct val="0"/>
                </a:spcBef>
                <a:spcAft>
                  <a:spcPct val="0"/>
                </a:spcAft>
                <a:defRPr sz="1000">
                  <a:solidFill>
                    <a:srgbClr val="000000"/>
                  </a:solidFill>
                  <a:latin typeface="Times New Roman" panose="02020603050405020304" pitchFamily="18" charset="0"/>
                </a:defRPr>
              </a:lvl7pPr>
              <a:lvl8pPr marL="3429000" indent="-228600" algn="ctr" defTabSz="1017588" eaLnBrk="0" fontAlgn="base" hangingPunct="0">
                <a:spcBef>
                  <a:spcPct val="0"/>
                </a:spcBef>
                <a:spcAft>
                  <a:spcPct val="0"/>
                </a:spcAft>
                <a:defRPr sz="1000">
                  <a:solidFill>
                    <a:srgbClr val="000000"/>
                  </a:solidFill>
                  <a:latin typeface="Times New Roman" panose="02020603050405020304" pitchFamily="18" charset="0"/>
                </a:defRPr>
              </a:lvl8pPr>
              <a:lvl9pPr marL="3886200" indent="-228600" algn="ctr" defTabSz="1017588" eaLnBrk="0" fontAlgn="base" hangingPunct="0">
                <a:spcBef>
                  <a:spcPct val="0"/>
                </a:spcBef>
                <a:spcAft>
                  <a:spcPct val="0"/>
                </a:spcAft>
                <a:defRPr sz="1000">
                  <a:solidFill>
                    <a:srgbClr val="000000"/>
                  </a:solidFill>
                  <a:latin typeface="Times New Roman" panose="02020603050405020304" pitchFamily="18" charset="0"/>
                </a:defRPr>
              </a:lvl9pPr>
            </a:lstStyle>
            <a:p>
              <a:pPr algn="l" eaLnBrk="1" hangingPunct="1"/>
              <a:endParaRPr lang="pl-PL" sz="1600">
                <a:latin typeface="Arial" panose="020B0604020202020204" pitchFamily="34" charset="0"/>
              </a:endParaRPr>
            </a:p>
          </p:txBody>
        </p:sp>
        <p:sp>
          <p:nvSpPr>
            <p:cNvPr id="2059" name="Line 39"/>
            <p:cNvSpPr>
              <a:spLocks noChangeShapeType="1"/>
            </p:cNvSpPr>
            <p:nvPr/>
          </p:nvSpPr>
          <p:spPr bwMode="auto">
            <a:xfrm>
              <a:off x="720" y="827"/>
              <a:ext cx="4154" cy="0"/>
            </a:xfrm>
            <a:prstGeom prst="line">
              <a:avLst/>
            </a:prstGeom>
            <a:noFill/>
            <a:ln w="12700">
              <a:solidFill>
                <a:srgbClr val="9999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pl-PL" sz="1000"/>
            </a:p>
          </p:txBody>
        </p:sp>
      </p:grpSp>
      <p:sp>
        <p:nvSpPr>
          <p:cNvPr id="2056" name="Text Box 41"/>
          <p:cNvSpPr txBox="1">
            <a:spLocks noChangeArrowheads="1"/>
          </p:cNvSpPr>
          <p:nvPr/>
        </p:nvSpPr>
        <p:spPr bwMode="auto">
          <a:xfrm>
            <a:off x="769827" y="1630363"/>
            <a:ext cx="12382628"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0814" rIns="0" bIns="40814">
            <a:spAutoFit/>
          </a:bodyPr>
          <a:lstStyle>
            <a:lvl1pPr defTabSz="1017588" eaLnBrk="0" hangingPunct="0">
              <a:defRPr sz="1000">
                <a:solidFill>
                  <a:srgbClr val="000000"/>
                </a:solidFill>
                <a:latin typeface="Times New Roman" pitchFamily="18" charset="0"/>
              </a:defRPr>
            </a:lvl1pPr>
            <a:lvl2pPr marL="742950" indent="-285750" defTabSz="1017588" eaLnBrk="0" hangingPunct="0">
              <a:defRPr sz="1000">
                <a:solidFill>
                  <a:srgbClr val="000000"/>
                </a:solidFill>
                <a:latin typeface="Times New Roman" pitchFamily="18" charset="0"/>
              </a:defRPr>
            </a:lvl2pPr>
            <a:lvl3pPr marL="1143000" indent="-228600" defTabSz="1017588" eaLnBrk="0" hangingPunct="0">
              <a:defRPr sz="1000">
                <a:solidFill>
                  <a:srgbClr val="000000"/>
                </a:solidFill>
                <a:latin typeface="Times New Roman" pitchFamily="18" charset="0"/>
              </a:defRPr>
            </a:lvl3pPr>
            <a:lvl4pPr marL="1600200" indent="-228600" defTabSz="1017588" eaLnBrk="0" hangingPunct="0">
              <a:defRPr sz="1000">
                <a:solidFill>
                  <a:srgbClr val="000000"/>
                </a:solidFill>
                <a:latin typeface="Times New Roman" pitchFamily="18" charset="0"/>
              </a:defRPr>
            </a:lvl4pPr>
            <a:lvl5pPr marL="2057400" indent="-228600" defTabSz="1017588" eaLnBrk="0" hangingPunct="0">
              <a:defRPr sz="1000">
                <a:solidFill>
                  <a:srgbClr val="000000"/>
                </a:solidFill>
                <a:latin typeface="Times New Roman" pitchFamily="18" charset="0"/>
              </a:defRPr>
            </a:lvl5pPr>
            <a:lvl6pPr marL="2514600" indent="-228600" algn="ctr" defTabSz="1017588" eaLnBrk="0" fontAlgn="base" hangingPunct="0">
              <a:spcBef>
                <a:spcPct val="0"/>
              </a:spcBef>
              <a:spcAft>
                <a:spcPct val="0"/>
              </a:spcAft>
              <a:defRPr sz="1000">
                <a:solidFill>
                  <a:srgbClr val="000000"/>
                </a:solidFill>
                <a:latin typeface="Times New Roman" pitchFamily="18" charset="0"/>
              </a:defRPr>
            </a:lvl6pPr>
            <a:lvl7pPr marL="2971800" indent="-228600" algn="ctr" defTabSz="1017588" eaLnBrk="0" fontAlgn="base" hangingPunct="0">
              <a:spcBef>
                <a:spcPct val="0"/>
              </a:spcBef>
              <a:spcAft>
                <a:spcPct val="0"/>
              </a:spcAft>
              <a:defRPr sz="1000">
                <a:solidFill>
                  <a:srgbClr val="000000"/>
                </a:solidFill>
                <a:latin typeface="Times New Roman" pitchFamily="18" charset="0"/>
              </a:defRPr>
            </a:lvl7pPr>
            <a:lvl8pPr marL="3429000" indent="-228600" algn="ctr" defTabSz="1017588" eaLnBrk="0" fontAlgn="base" hangingPunct="0">
              <a:spcBef>
                <a:spcPct val="0"/>
              </a:spcBef>
              <a:spcAft>
                <a:spcPct val="0"/>
              </a:spcAft>
              <a:defRPr sz="1000">
                <a:solidFill>
                  <a:srgbClr val="000000"/>
                </a:solidFill>
                <a:latin typeface="Times New Roman" pitchFamily="18" charset="0"/>
              </a:defRPr>
            </a:lvl8pPr>
            <a:lvl9pPr marL="3886200" indent="-228600" algn="ctr" defTabSz="1017588" eaLnBrk="0" fontAlgn="base" hangingPunct="0">
              <a:spcBef>
                <a:spcPct val="0"/>
              </a:spcBef>
              <a:spcAft>
                <a:spcPct val="0"/>
              </a:spcAft>
              <a:defRPr sz="1000">
                <a:solidFill>
                  <a:srgbClr val="000000"/>
                </a:solidFill>
                <a:latin typeface="Times New Roman" pitchFamily="18" charset="0"/>
              </a:defRPr>
            </a:lvl9pPr>
          </a:lstStyle>
          <a:p>
            <a:pPr algn="l" eaLnBrk="1" hangingPunct="1">
              <a:defRPr/>
            </a:pPr>
            <a:endParaRPr lang="pl-PL" sz="1600">
              <a:latin typeface="Arial Narrow" pitchFamily="34" charset="0"/>
            </a:endParaRPr>
          </a:p>
        </p:txBody>
      </p:sp>
      <p:sp>
        <p:nvSpPr>
          <p:cNvPr id="2057" name="Text Box 42"/>
          <p:cNvSpPr txBox="1">
            <a:spLocks noChangeArrowheads="1"/>
          </p:cNvSpPr>
          <p:nvPr/>
        </p:nvSpPr>
        <p:spPr bwMode="auto">
          <a:xfrm>
            <a:off x="11366372" y="7459664"/>
            <a:ext cx="2189531"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0" tIns="40814" rIns="0" bIns="40814">
            <a:spAutoFit/>
          </a:bodyPr>
          <a:lstStyle>
            <a:lvl1pPr defTabSz="1017588" eaLnBrk="0" hangingPunct="0">
              <a:defRPr sz="1000">
                <a:solidFill>
                  <a:srgbClr val="000000"/>
                </a:solidFill>
                <a:latin typeface="Times New Roman" pitchFamily="18" charset="0"/>
              </a:defRPr>
            </a:lvl1pPr>
            <a:lvl2pPr marL="742950" indent="-285750" defTabSz="1017588" eaLnBrk="0" hangingPunct="0">
              <a:defRPr sz="1000">
                <a:solidFill>
                  <a:srgbClr val="000000"/>
                </a:solidFill>
                <a:latin typeface="Times New Roman" pitchFamily="18" charset="0"/>
              </a:defRPr>
            </a:lvl2pPr>
            <a:lvl3pPr marL="1143000" indent="-228600" defTabSz="1017588" eaLnBrk="0" hangingPunct="0">
              <a:defRPr sz="1000">
                <a:solidFill>
                  <a:srgbClr val="000000"/>
                </a:solidFill>
                <a:latin typeface="Times New Roman" pitchFamily="18" charset="0"/>
              </a:defRPr>
            </a:lvl3pPr>
            <a:lvl4pPr marL="1600200" indent="-228600" defTabSz="1017588" eaLnBrk="0" hangingPunct="0">
              <a:defRPr sz="1000">
                <a:solidFill>
                  <a:srgbClr val="000000"/>
                </a:solidFill>
                <a:latin typeface="Times New Roman" pitchFamily="18" charset="0"/>
              </a:defRPr>
            </a:lvl4pPr>
            <a:lvl5pPr marL="2057400" indent="-228600" defTabSz="1017588" eaLnBrk="0" hangingPunct="0">
              <a:defRPr sz="1000">
                <a:solidFill>
                  <a:srgbClr val="000000"/>
                </a:solidFill>
                <a:latin typeface="Times New Roman" pitchFamily="18" charset="0"/>
              </a:defRPr>
            </a:lvl5pPr>
            <a:lvl6pPr marL="2514600" indent="-228600" algn="ctr" defTabSz="1017588" eaLnBrk="0" fontAlgn="base" hangingPunct="0">
              <a:spcBef>
                <a:spcPct val="0"/>
              </a:spcBef>
              <a:spcAft>
                <a:spcPct val="0"/>
              </a:spcAft>
              <a:defRPr sz="1000">
                <a:solidFill>
                  <a:srgbClr val="000000"/>
                </a:solidFill>
                <a:latin typeface="Times New Roman" pitchFamily="18" charset="0"/>
              </a:defRPr>
            </a:lvl6pPr>
            <a:lvl7pPr marL="2971800" indent="-228600" algn="ctr" defTabSz="1017588" eaLnBrk="0" fontAlgn="base" hangingPunct="0">
              <a:spcBef>
                <a:spcPct val="0"/>
              </a:spcBef>
              <a:spcAft>
                <a:spcPct val="0"/>
              </a:spcAft>
              <a:defRPr sz="1000">
                <a:solidFill>
                  <a:srgbClr val="000000"/>
                </a:solidFill>
                <a:latin typeface="Times New Roman" pitchFamily="18" charset="0"/>
              </a:defRPr>
            </a:lvl7pPr>
            <a:lvl8pPr marL="3429000" indent="-228600" algn="ctr" defTabSz="1017588" eaLnBrk="0" fontAlgn="base" hangingPunct="0">
              <a:spcBef>
                <a:spcPct val="0"/>
              </a:spcBef>
              <a:spcAft>
                <a:spcPct val="0"/>
              </a:spcAft>
              <a:defRPr sz="1000">
                <a:solidFill>
                  <a:srgbClr val="000000"/>
                </a:solidFill>
                <a:latin typeface="Times New Roman" pitchFamily="18" charset="0"/>
              </a:defRPr>
            </a:lvl8pPr>
            <a:lvl9pPr marL="3886200" indent="-228600" algn="ctr" defTabSz="1017588" eaLnBrk="0" fontAlgn="base" hangingPunct="0">
              <a:spcBef>
                <a:spcPct val="0"/>
              </a:spcBef>
              <a:spcAft>
                <a:spcPct val="0"/>
              </a:spcAft>
              <a:defRPr sz="1000">
                <a:solidFill>
                  <a:srgbClr val="000000"/>
                </a:solidFill>
                <a:latin typeface="Times New Roman" pitchFamily="18" charset="0"/>
              </a:defRPr>
            </a:lvl9pPr>
          </a:lstStyle>
          <a:p>
            <a:pPr algn="r" eaLnBrk="1" hangingPunct="1">
              <a:defRPr/>
            </a:pPr>
            <a:r>
              <a:rPr lang="en-US" sz="1100" i="1" baseline="-25000">
                <a:solidFill>
                  <a:srgbClr val="9999FF"/>
                </a:solidFill>
                <a:latin typeface="Arial" charset="0"/>
                <a:cs typeface="Times New Roman" pitchFamily="18" charset="0"/>
              </a:rPr>
              <a:t>©</a:t>
            </a:r>
            <a:r>
              <a:rPr lang="pl-PL" sz="1100" i="1" baseline="-25000">
                <a:solidFill>
                  <a:srgbClr val="9999FF"/>
                </a:solidFill>
                <a:latin typeface="Arial" charset="0"/>
                <a:cs typeface="Times New Roman" pitchFamily="18" charset="0"/>
              </a:rPr>
              <a:t> Jerzy KICKI + ZESPÓL</a:t>
            </a:r>
            <a:endParaRPr lang="en-US" sz="1100" i="1" baseline="-25000">
              <a:solidFill>
                <a:srgbClr val="9999FF"/>
              </a:solidFill>
              <a:latin typeface="Arial"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hf hdr="0" ftr="0" dt="0"/>
  <p:txStyles>
    <p:titleStyle>
      <a:lvl1pPr algn="l" defTabSz="909638" rtl="0" eaLnBrk="0" fontAlgn="base" hangingPunct="0">
        <a:spcBef>
          <a:spcPct val="0"/>
        </a:spcBef>
        <a:spcAft>
          <a:spcPct val="0"/>
        </a:spcAft>
        <a:defRPr sz="2500" b="1">
          <a:solidFill>
            <a:srgbClr val="1B265F"/>
          </a:solidFill>
          <a:latin typeface="Arial Narrow" pitchFamily="34" charset="0"/>
          <a:ea typeface="+mj-ea"/>
          <a:cs typeface="+mj-cs"/>
        </a:defRPr>
      </a:lvl1pPr>
      <a:lvl2pPr algn="l" defTabSz="909638" rtl="0" eaLnBrk="0" fontAlgn="base" hangingPunct="0">
        <a:spcBef>
          <a:spcPct val="0"/>
        </a:spcBef>
        <a:spcAft>
          <a:spcPct val="0"/>
        </a:spcAft>
        <a:defRPr sz="2500" b="1">
          <a:solidFill>
            <a:srgbClr val="1B265F"/>
          </a:solidFill>
          <a:latin typeface="Arial Narrow" pitchFamily="34" charset="0"/>
        </a:defRPr>
      </a:lvl2pPr>
      <a:lvl3pPr algn="l" defTabSz="909638" rtl="0" eaLnBrk="0" fontAlgn="base" hangingPunct="0">
        <a:spcBef>
          <a:spcPct val="0"/>
        </a:spcBef>
        <a:spcAft>
          <a:spcPct val="0"/>
        </a:spcAft>
        <a:defRPr sz="2500" b="1">
          <a:solidFill>
            <a:srgbClr val="1B265F"/>
          </a:solidFill>
          <a:latin typeface="Arial Narrow" pitchFamily="34" charset="0"/>
        </a:defRPr>
      </a:lvl3pPr>
      <a:lvl4pPr algn="l" defTabSz="909638" rtl="0" eaLnBrk="0" fontAlgn="base" hangingPunct="0">
        <a:spcBef>
          <a:spcPct val="0"/>
        </a:spcBef>
        <a:spcAft>
          <a:spcPct val="0"/>
        </a:spcAft>
        <a:defRPr sz="2500" b="1">
          <a:solidFill>
            <a:srgbClr val="1B265F"/>
          </a:solidFill>
          <a:latin typeface="Arial Narrow" pitchFamily="34" charset="0"/>
        </a:defRPr>
      </a:lvl4pPr>
      <a:lvl5pPr algn="l" defTabSz="909638" rtl="0" eaLnBrk="0" fontAlgn="base" hangingPunct="0">
        <a:spcBef>
          <a:spcPct val="0"/>
        </a:spcBef>
        <a:spcAft>
          <a:spcPct val="0"/>
        </a:spcAft>
        <a:defRPr sz="2500" b="1">
          <a:solidFill>
            <a:srgbClr val="1B265F"/>
          </a:solidFill>
          <a:latin typeface="Arial Narrow" pitchFamily="34" charset="0"/>
        </a:defRPr>
      </a:lvl5pPr>
      <a:lvl6pPr marL="408141" algn="l" defTabSz="909814" rtl="0" fontAlgn="base">
        <a:spcBef>
          <a:spcPct val="0"/>
        </a:spcBef>
        <a:spcAft>
          <a:spcPct val="0"/>
        </a:spcAft>
        <a:defRPr b="1">
          <a:solidFill>
            <a:srgbClr val="1B265F"/>
          </a:solidFill>
          <a:latin typeface="Arial" charset="0"/>
        </a:defRPr>
      </a:lvl6pPr>
      <a:lvl7pPr marL="816282" algn="l" defTabSz="909814" rtl="0" fontAlgn="base">
        <a:spcBef>
          <a:spcPct val="0"/>
        </a:spcBef>
        <a:spcAft>
          <a:spcPct val="0"/>
        </a:spcAft>
        <a:defRPr b="1">
          <a:solidFill>
            <a:srgbClr val="1B265F"/>
          </a:solidFill>
          <a:latin typeface="Arial" charset="0"/>
        </a:defRPr>
      </a:lvl7pPr>
      <a:lvl8pPr marL="1224423" algn="l" defTabSz="909814" rtl="0" fontAlgn="base">
        <a:spcBef>
          <a:spcPct val="0"/>
        </a:spcBef>
        <a:spcAft>
          <a:spcPct val="0"/>
        </a:spcAft>
        <a:defRPr b="1">
          <a:solidFill>
            <a:srgbClr val="1B265F"/>
          </a:solidFill>
          <a:latin typeface="Arial" charset="0"/>
        </a:defRPr>
      </a:lvl8pPr>
      <a:lvl9pPr marL="1632565" algn="l" defTabSz="909814" rtl="0" fontAlgn="base">
        <a:spcBef>
          <a:spcPct val="0"/>
        </a:spcBef>
        <a:spcAft>
          <a:spcPct val="0"/>
        </a:spcAft>
        <a:defRPr b="1">
          <a:solidFill>
            <a:srgbClr val="1B265F"/>
          </a:solidFill>
          <a:latin typeface="Arial" charset="0"/>
        </a:defRPr>
      </a:lvl9pPr>
    </p:titleStyle>
    <p:bodyStyle>
      <a:lvl1pPr marL="203200" indent="-203200" algn="l" defTabSz="909638" rtl="0" eaLnBrk="0" fontAlgn="base" hangingPunct="0">
        <a:spcBef>
          <a:spcPct val="0"/>
        </a:spcBef>
        <a:spcAft>
          <a:spcPct val="50000"/>
        </a:spcAft>
        <a:buClr>
          <a:srgbClr val="1D2965"/>
        </a:buClr>
        <a:buChar char="•"/>
        <a:defRPr sz="1400">
          <a:solidFill>
            <a:schemeClr val="tx1"/>
          </a:solidFill>
          <a:latin typeface="+mn-lt"/>
          <a:ea typeface="+mn-ea"/>
          <a:cs typeface="+mn-cs"/>
        </a:defRPr>
      </a:lvl1pPr>
      <a:lvl2pPr marL="508000" indent="-201613" algn="l" defTabSz="909638" rtl="0" eaLnBrk="0" fontAlgn="base" hangingPunct="0">
        <a:spcBef>
          <a:spcPct val="0"/>
        </a:spcBef>
        <a:spcAft>
          <a:spcPct val="50000"/>
        </a:spcAft>
        <a:buClr>
          <a:srgbClr val="1D2965"/>
        </a:buClr>
        <a:buFont typeface="Verdana" panose="020B0604030504040204" pitchFamily="34" charset="0"/>
        <a:buChar char="-"/>
        <a:defRPr sz="1400">
          <a:solidFill>
            <a:schemeClr val="tx1"/>
          </a:solidFill>
          <a:latin typeface="+mn-lt"/>
        </a:defRPr>
      </a:lvl2pPr>
      <a:lvl3pPr marL="823913" indent="-211138" algn="l" defTabSz="909638" rtl="0" eaLnBrk="0" fontAlgn="base" hangingPunct="0">
        <a:spcBef>
          <a:spcPct val="0"/>
        </a:spcBef>
        <a:spcAft>
          <a:spcPct val="50000"/>
        </a:spcAft>
        <a:buChar char="•"/>
        <a:defRPr sz="1400">
          <a:solidFill>
            <a:schemeClr val="tx1"/>
          </a:solidFill>
          <a:latin typeface="+mn-lt"/>
        </a:defRPr>
      </a:lvl3pPr>
      <a:lvl4pPr marL="1131888" indent="-204788" algn="l" defTabSz="909638" rtl="0" eaLnBrk="0" fontAlgn="base" hangingPunct="0">
        <a:spcBef>
          <a:spcPct val="0"/>
        </a:spcBef>
        <a:spcAft>
          <a:spcPct val="50000"/>
        </a:spcAft>
        <a:buChar char="&gt;"/>
        <a:defRPr sz="1400">
          <a:solidFill>
            <a:schemeClr val="tx1"/>
          </a:solidFill>
          <a:latin typeface="+mn-lt"/>
        </a:defRPr>
      </a:lvl4pPr>
      <a:lvl5pPr marL="1438275" indent="-203200" algn="l" defTabSz="909638" rtl="0" eaLnBrk="0" fontAlgn="base" hangingPunct="0">
        <a:spcBef>
          <a:spcPct val="0"/>
        </a:spcBef>
        <a:spcAft>
          <a:spcPct val="50000"/>
        </a:spcAft>
        <a:buChar char="»"/>
        <a:defRPr sz="1400">
          <a:solidFill>
            <a:schemeClr val="tx1"/>
          </a:solidFill>
          <a:latin typeface="+mn-lt"/>
        </a:defRPr>
      </a:lvl5pPr>
      <a:lvl6pPr marL="1846556" indent="-204070" algn="l" defTabSz="909814" rtl="0" fontAlgn="base">
        <a:spcBef>
          <a:spcPct val="0"/>
        </a:spcBef>
        <a:spcAft>
          <a:spcPct val="50000"/>
        </a:spcAft>
        <a:buChar char="»"/>
        <a:defRPr sz="1400">
          <a:solidFill>
            <a:schemeClr val="tx1"/>
          </a:solidFill>
          <a:latin typeface="+mn-lt"/>
        </a:defRPr>
      </a:lvl6pPr>
      <a:lvl7pPr marL="2254696" indent="-204070" algn="l" defTabSz="909814" rtl="0" fontAlgn="base">
        <a:spcBef>
          <a:spcPct val="0"/>
        </a:spcBef>
        <a:spcAft>
          <a:spcPct val="50000"/>
        </a:spcAft>
        <a:buChar char="»"/>
        <a:defRPr sz="1400">
          <a:solidFill>
            <a:schemeClr val="tx1"/>
          </a:solidFill>
          <a:latin typeface="+mn-lt"/>
        </a:defRPr>
      </a:lvl7pPr>
      <a:lvl8pPr marL="2662838" indent="-204070" algn="l" defTabSz="909814" rtl="0" fontAlgn="base">
        <a:spcBef>
          <a:spcPct val="0"/>
        </a:spcBef>
        <a:spcAft>
          <a:spcPct val="50000"/>
        </a:spcAft>
        <a:buChar char="»"/>
        <a:defRPr sz="1400">
          <a:solidFill>
            <a:schemeClr val="tx1"/>
          </a:solidFill>
          <a:latin typeface="+mn-lt"/>
        </a:defRPr>
      </a:lvl8pPr>
      <a:lvl9pPr marL="3070979" indent="-204070" algn="l" defTabSz="909814" rtl="0" fontAlgn="base">
        <a:spcBef>
          <a:spcPct val="0"/>
        </a:spcBef>
        <a:spcAft>
          <a:spcPct val="50000"/>
        </a:spcAft>
        <a:buChar char="»"/>
        <a:defRPr sz="1400">
          <a:solidFill>
            <a:schemeClr val="tx1"/>
          </a:solidFill>
          <a:latin typeface="+mn-lt"/>
        </a:defRPr>
      </a:lvl9pPr>
    </p:bodyStyle>
    <p:otherStyle>
      <a:defPPr>
        <a:defRPr lang="pl-PL"/>
      </a:defPPr>
      <a:lvl1pPr marL="0" algn="l" defTabSz="816282" rtl="0" eaLnBrk="1" latinLnBrk="0" hangingPunct="1">
        <a:defRPr sz="1600" kern="1200">
          <a:solidFill>
            <a:schemeClr val="tx1"/>
          </a:solidFill>
          <a:latin typeface="+mn-lt"/>
          <a:ea typeface="+mn-ea"/>
          <a:cs typeface="+mn-cs"/>
        </a:defRPr>
      </a:lvl1pPr>
      <a:lvl2pPr marL="408141" algn="l" defTabSz="816282" rtl="0" eaLnBrk="1" latinLnBrk="0" hangingPunct="1">
        <a:defRPr sz="1600" kern="1200">
          <a:solidFill>
            <a:schemeClr val="tx1"/>
          </a:solidFill>
          <a:latin typeface="+mn-lt"/>
          <a:ea typeface="+mn-ea"/>
          <a:cs typeface="+mn-cs"/>
        </a:defRPr>
      </a:lvl2pPr>
      <a:lvl3pPr marL="816282" algn="l" defTabSz="816282" rtl="0" eaLnBrk="1" latinLnBrk="0" hangingPunct="1">
        <a:defRPr sz="1600" kern="1200">
          <a:solidFill>
            <a:schemeClr val="tx1"/>
          </a:solidFill>
          <a:latin typeface="+mn-lt"/>
          <a:ea typeface="+mn-ea"/>
          <a:cs typeface="+mn-cs"/>
        </a:defRPr>
      </a:lvl3pPr>
      <a:lvl4pPr marL="1224423" algn="l" defTabSz="816282" rtl="0" eaLnBrk="1" latinLnBrk="0" hangingPunct="1">
        <a:defRPr sz="1600" kern="1200">
          <a:solidFill>
            <a:schemeClr val="tx1"/>
          </a:solidFill>
          <a:latin typeface="+mn-lt"/>
          <a:ea typeface="+mn-ea"/>
          <a:cs typeface="+mn-cs"/>
        </a:defRPr>
      </a:lvl4pPr>
      <a:lvl5pPr marL="1632565" algn="l" defTabSz="816282" rtl="0" eaLnBrk="1" latinLnBrk="0" hangingPunct="1">
        <a:defRPr sz="1600" kern="1200">
          <a:solidFill>
            <a:schemeClr val="tx1"/>
          </a:solidFill>
          <a:latin typeface="+mn-lt"/>
          <a:ea typeface="+mn-ea"/>
          <a:cs typeface="+mn-cs"/>
        </a:defRPr>
      </a:lvl5pPr>
      <a:lvl6pPr marL="2040705" algn="l" defTabSz="816282" rtl="0" eaLnBrk="1" latinLnBrk="0" hangingPunct="1">
        <a:defRPr sz="1600" kern="1200">
          <a:solidFill>
            <a:schemeClr val="tx1"/>
          </a:solidFill>
          <a:latin typeface="+mn-lt"/>
          <a:ea typeface="+mn-ea"/>
          <a:cs typeface="+mn-cs"/>
        </a:defRPr>
      </a:lvl6pPr>
      <a:lvl7pPr marL="2448847" algn="l" defTabSz="816282" rtl="0" eaLnBrk="1" latinLnBrk="0" hangingPunct="1">
        <a:defRPr sz="1600" kern="1200">
          <a:solidFill>
            <a:schemeClr val="tx1"/>
          </a:solidFill>
          <a:latin typeface="+mn-lt"/>
          <a:ea typeface="+mn-ea"/>
          <a:cs typeface="+mn-cs"/>
        </a:defRPr>
      </a:lvl7pPr>
      <a:lvl8pPr marL="2856987" algn="l" defTabSz="816282" rtl="0" eaLnBrk="1" latinLnBrk="0" hangingPunct="1">
        <a:defRPr sz="1600" kern="1200">
          <a:solidFill>
            <a:schemeClr val="tx1"/>
          </a:solidFill>
          <a:latin typeface="+mn-lt"/>
          <a:ea typeface="+mn-ea"/>
          <a:cs typeface="+mn-cs"/>
        </a:defRPr>
      </a:lvl8pPr>
      <a:lvl9pPr marL="3265129" algn="l" defTabSz="81628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hyperlink" Target="https://eurogeologists.eu/wp-content/uploads/2019/02/Reg-E1-Ver-8-November-2018.pdf"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ogeologists.eu/wp-content/uploads/2018/11/PERC_Competent_person_statement.pdf"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percstandard.or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percstandard.org/" TargetMode="External"/><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pole tekstowe 7"/>
          <p:cNvSpPr txBox="1"/>
          <p:nvPr/>
        </p:nvSpPr>
        <p:spPr>
          <a:xfrm>
            <a:off x="-9525" y="1626967"/>
            <a:ext cx="5032596" cy="369332"/>
          </a:xfrm>
          <a:prstGeom prst="rect">
            <a:avLst/>
          </a:prstGeom>
          <a:noFill/>
        </p:spPr>
        <p:txBody>
          <a:bodyPr wrap="none">
            <a:spAutoFit/>
          </a:bodyPr>
          <a:lstStyle/>
          <a:p>
            <a:pPr>
              <a:defRPr/>
            </a:pPr>
            <a:r>
              <a:rPr lang="en-US" sz="1800" b="1" dirty="0">
                <a:solidFill>
                  <a:srgbClr val="003366"/>
                </a:solidFill>
                <a:effectLst>
                  <a:outerShdw blurRad="38100" dist="38100" dir="2700000" algn="tl">
                    <a:srgbClr val="C0C0C0"/>
                  </a:outerShdw>
                </a:effectLst>
                <a:latin typeface="Lato" panose="020F0502020204030203" pitchFamily="34" charset="0"/>
                <a:ea typeface="+mj-ea"/>
                <a:cs typeface="+mj-cs"/>
              </a:rPr>
              <a:t>The European Federation of Geologists (EFG)</a:t>
            </a:r>
            <a:endParaRPr lang="pl-PL" sz="1800" b="1" i="1" dirty="0">
              <a:solidFill>
                <a:srgbClr val="003366"/>
              </a:solidFill>
              <a:effectLst>
                <a:outerShdw blurRad="38100" dist="38100" dir="2700000" algn="tl">
                  <a:srgbClr val="C0C0C0"/>
                </a:outerShdw>
              </a:effectLst>
              <a:latin typeface="Lato" panose="020F0502020204030203" pitchFamily="34" charset="0"/>
              <a:ea typeface="+mj-ea"/>
              <a:cs typeface="+mj-cs"/>
            </a:endParaRPr>
          </a:p>
        </p:txBody>
      </p:sp>
      <p:sp>
        <p:nvSpPr>
          <p:cNvPr id="10" name="Prostokąt 9"/>
          <p:cNvSpPr/>
          <p:nvPr/>
        </p:nvSpPr>
        <p:spPr>
          <a:xfrm>
            <a:off x="0" y="1716242"/>
            <a:ext cx="13510260" cy="573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148" tIns="37074" rIns="74148" bIns="37074" anchor="ctr">
            <a:spAutoFit/>
          </a:bodyPr>
          <a:lstStyle/>
          <a:p>
            <a:pPr defTabSz="741857">
              <a:lnSpc>
                <a:spcPct val="150000"/>
              </a:lnSpc>
              <a:defRPr/>
            </a:pPr>
            <a:endPar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pPr defTabSz="741857">
              <a:lnSpc>
                <a:spcPct val="150000"/>
              </a:lnSpc>
              <a:defRPr/>
            </a:pPr>
            <a:r>
              <a:rPr lang="pl-PL" sz="2800" b="1" dirty="0">
                <a:solidFill>
                  <a:srgbClr val="003366"/>
                </a:solidFill>
                <a:latin typeface="+mj-lt"/>
              </a:rPr>
              <a:t>Ścieżka do uzyskania tytułu </a:t>
            </a:r>
            <a:r>
              <a:rPr lang="pl-PL" sz="2800" b="1" dirty="0" err="1">
                <a:solidFill>
                  <a:srgbClr val="003366"/>
                </a:solidFill>
                <a:latin typeface="+mj-lt"/>
              </a:rPr>
              <a:t>Eurogeologa</a:t>
            </a:r>
            <a:r>
              <a:rPr lang="pl-PL" sz="2800" b="1" dirty="0">
                <a:solidFill>
                  <a:srgbClr val="003366"/>
                </a:solidFill>
                <a:latin typeface="+mj-lt"/>
              </a:rPr>
              <a:t> </a:t>
            </a:r>
          </a:p>
          <a:p>
            <a:pPr defTabSz="741857">
              <a:lnSpc>
                <a:spcPct val="150000"/>
              </a:lnSpc>
              <a:defRPr/>
            </a:pPr>
            <a:r>
              <a:rPr lang="pl-PL" sz="2800" b="1" dirty="0">
                <a:solidFill>
                  <a:srgbClr val="003366"/>
                </a:solidFill>
                <a:latin typeface="+mj-lt"/>
              </a:rPr>
              <a:t>– osoby kompetentnej w zakresie dokumentowania i wykazywania zasobów złóż kopalin wg standardów międzynarodowych</a:t>
            </a:r>
            <a:endParaRPr lang="pl-PL" sz="2800" b="1" kern="0" dirty="0">
              <a:solidFill>
                <a:srgbClr val="003366"/>
              </a:solidFill>
              <a:effectLst>
                <a:outerShdw blurRad="38100" dist="38100" dir="2700000" algn="tl">
                  <a:srgbClr val="000000">
                    <a:alpha val="43137"/>
                  </a:srgbClr>
                </a:outerShdw>
              </a:effectLst>
              <a:latin typeface="+mj-lt"/>
              <a:cs typeface="Times New Roman" pitchFamily="18" charset="0"/>
            </a:endParaRPr>
          </a:p>
          <a:p>
            <a:pPr defTabSz="741857">
              <a:lnSpc>
                <a:spcPct val="150000"/>
              </a:lnSpc>
              <a:defRPr/>
            </a:pPr>
            <a:endPar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pPr defTabSz="741857">
              <a:lnSpc>
                <a:spcPct val="150000"/>
              </a:lnSpc>
              <a:defRPr/>
            </a:pPr>
            <a:endPar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pPr defTabSz="741857">
              <a:lnSpc>
                <a:spcPct val="150000"/>
              </a:lnSpc>
              <a:defRPr/>
            </a:pPr>
            <a:endPar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endParaRPr>
          </a:p>
          <a:p>
            <a:pPr defTabSz="741857">
              <a:lnSpc>
                <a:spcPct val="150000"/>
              </a:lnSpc>
              <a:defRPr/>
            </a:pPr>
            <a:r>
              <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rPr>
              <a:t> </a:t>
            </a:r>
          </a:p>
          <a:p>
            <a:pPr defTabSz="741857">
              <a:lnSpc>
                <a:spcPct val="150000"/>
              </a:lnSpc>
              <a:defRPr/>
            </a:pPr>
            <a:r>
              <a:rPr lang="pl-PL" sz="2400" b="1" kern="0" dirty="0">
                <a:solidFill>
                  <a:srgbClr val="003366"/>
                </a:solidFill>
                <a:effectLst>
                  <a:outerShdw blurRad="38100" dist="38100" dir="2700000" algn="tl">
                    <a:srgbClr val="000000">
                      <a:alpha val="43137"/>
                    </a:srgbClr>
                  </a:outerShdw>
                </a:effectLst>
                <a:latin typeface="Lato" panose="020F0502020204030203" pitchFamily="34" charset="0"/>
                <a:cs typeface="Times New Roman" pitchFamily="18" charset="0"/>
              </a:rPr>
              <a:t>Kraków, 2.10.2019</a:t>
            </a:r>
          </a:p>
        </p:txBody>
      </p:sp>
      <p:pic>
        <p:nvPicPr>
          <p:cNvPr id="6" name="Obraz 5">
            <a:extLst>
              <a:ext uri="{FF2B5EF4-FFF2-40B4-BE49-F238E27FC236}">
                <a16:creationId xmlns:a16="http://schemas.microsoft.com/office/drawing/2014/main" id="{CFEE0D35-A69B-4705-A9E6-E5D947E399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555" y="56122"/>
            <a:ext cx="8992317" cy="1660120"/>
          </a:xfrm>
          <a:prstGeom prst="rect">
            <a:avLst/>
          </a:prstGeom>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2284" y="229418"/>
            <a:ext cx="4385942" cy="1015590"/>
          </a:xfrm>
          <a:prstGeom prst="rect">
            <a:avLst/>
          </a:prstGeom>
        </p:spPr>
      </p:pic>
    </p:spTree>
    <p:extLst>
      <p:ext uri="{BB962C8B-B14F-4D97-AF65-F5344CB8AC3E}">
        <p14:creationId xmlns:p14="http://schemas.microsoft.com/office/powerpoint/2010/main" val="19942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669908" y="1449950"/>
            <a:ext cx="12990794"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2400" dirty="0">
                <a:solidFill>
                  <a:srgbClr val="003366"/>
                </a:solidFill>
                <a:latin typeface="+mj-lt"/>
              </a:rPr>
              <a:t>The global trend shows that an increasing number of geoscientists work at the international level and that the requirements for quality assurance by the clients, the public, governments and insurance companies are increasing.</a:t>
            </a:r>
          </a:p>
          <a:p>
            <a:pPr algn="l"/>
            <a:r>
              <a:rPr lang="en-US" sz="2400" dirty="0">
                <a:solidFill>
                  <a:srgbClr val="003366"/>
                </a:solidFill>
                <a:latin typeface="+mj-lt"/>
              </a:rPr>
              <a:t>A professional geologist who is a member of a National Association, which is a member of EFG, with not less than 9 years of training and experience may apply to a Licensed Body (LB) to be certified as a European Geologist, in accordance with criteria and procedures established by </a:t>
            </a:r>
            <a:r>
              <a:rPr lang="en-US" sz="2400" dirty="0">
                <a:solidFill>
                  <a:srgbClr val="003366"/>
                </a:solidFill>
                <a:latin typeface="+mj-lt"/>
                <a:hlinkClick r:id="rId3">
                  <a:extLst>
                    <a:ext uri="{A12FA001-AC4F-418D-AE19-62706E023703}">
                      <ahyp:hlinkClr xmlns:ahyp="http://schemas.microsoft.com/office/drawing/2018/hyperlinkcolor" val="tx"/>
                    </a:ext>
                  </a:extLst>
                </a:hlinkClick>
              </a:rPr>
              <a:t>Regulation E</a:t>
            </a:r>
            <a:r>
              <a:rPr lang="en-US" sz="2400" dirty="0">
                <a:solidFill>
                  <a:srgbClr val="003366"/>
                </a:solidFill>
                <a:latin typeface="+mj-lt"/>
              </a:rPr>
              <a:t>. The European Geologist title is built of four pillars:</a:t>
            </a:r>
          </a:p>
          <a:p>
            <a:pPr marL="285750" indent="-285750" algn="l">
              <a:buFont typeface="Arial" panose="020B0604020202020204" pitchFamily="34" charset="0"/>
              <a:buChar char="•"/>
            </a:pPr>
            <a:r>
              <a:rPr lang="en-US" sz="2400" dirty="0">
                <a:solidFill>
                  <a:srgbClr val="003366"/>
                </a:solidFill>
                <a:latin typeface="+mj-lt"/>
              </a:rPr>
              <a:t>Academic Qualifications.</a:t>
            </a:r>
          </a:p>
          <a:p>
            <a:pPr marL="285750" indent="-285750" algn="l">
              <a:buFont typeface="Arial" panose="020B0604020202020204" pitchFamily="34" charset="0"/>
              <a:buChar char="•"/>
            </a:pPr>
            <a:r>
              <a:rPr lang="en-US" sz="2400" dirty="0">
                <a:solidFill>
                  <a:srgbClr val="003366"/>
                </a:solidFill>
                <a:latin typeface="+mj-lt"/>
              </a:rPr>
              <a:t>Professional Experience.</a:t>
            </a:r>
          </a:p>
          <a:p>
            <a:pPr marL="285750" indent="-285750" algn="l">
              <a:buFont typeface="Arial" panose="020B0604020202020204" pitchFamily="34" charset="0"/>
              <a:buChar char="•"/>
            </a:pPr>
            <a:r>
              <a:rPr lang="en-US" sz="2400" dirty="0">
                <a:solidFill>
                  <a:srgbClr val="003366"/>
                </a:solidFill>
                <a:latin typeface="+mj-lt"/>
              </a:rPr>
              <a:t>Code of Ethics.</a:t>
            </a:r>
          </a:p>
          <a:p>
            <a:pPr marL="285750" indent="-285750" algn="l">
              <a:buFont typeface="Arial" panose="020B0604020202020204" pitchFamily="34" charset="0"/>
              <a:buChar char="•"/>
            </a:pPr>
            <a:r>
              <a:rPr lang="en-US" sz="2400" dirty="0">
                <a:solidFill>
                  <a:srgbClr val="003366"/>
                </a:solidFill>
                <a:latin typeface="+mj-lt"/>
              </a:rPr>
              <a:t>Continuing Professional Development.</a:t>
            </a:r>
          </a:p>
          <a:p>
            <a:pPr algn="l"/>
            <a:r>
              <a:rPr lang="en-US" sz="2400" u="sng" dirty="0">
                <a:solidFill>
                  <a:srgbClr val="003366"/>
                </a:solidFill>
                <a:latin typeface="+mj-lt"/>
              </a:rPr>
              <a:t>Geoscientists holding the European Geologist title may meet the requirements to qualify as Competent Persons to prepare reports on exploration results, mineral resources and mineral reserves, as defined in the PERC Standard (and, through mutual recognition agreements, in other codes and standards in the CRIRSCO family). </a:t>
            </a:r>
            <a:r>
              <a:rPr lang="en-US" sz="2400" dirty="0">
                <a:solidFill>
                  <a:srgbClr val="003366"/>
                </a:solidFill>
                <a:latin typeface="+mj-lt"/>
              </a:rPr>
              <a:t> </a:t>
            </a:r>
            <a:endParaRPr lang="pl-PL" sz="2400" dirty="0">
              <a:solidFill>
                <a:srgbClr val="003366"/>
              </a:solidFill>
              <a:latin typeface="+mj-lt"/>
            </a:endParaRPr>
          </a:p>
        </p:txBody>
      </p:sp>
    </p:spTree>
    <p:extLst>
      <p:ext uri="{BB962C8B-B14F-4D97-AF65-F5344CB8AC3E}">
        <p14:creationId xmlns:p14="http://schemas.microsoft.com/office/powerpoint/2010/main" val="326261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43255" y="1544936"/>
            <a:ext cx="1262067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2400" dirty="0">
                <a:solidFill>
                  <a:srgbClr val="003366"/>
                </a:solidFill>
                <a:latin typeface="+mj-lt"/>
              </a:rPr>
              <a:t>The status “Competent Person” in this type of reporting relies on self-certification; in addition to holding the </a:t>
            </a:r>
            <a:r>
              <a:rPr lang="en-US" sz="2400" dirty="0" err="1">
                <a:solidFill>
                  <a:srgbClr val="003366"/>
                </a:solidFill>
                <a:latin typeface="+mj-lt"/>
              </a:rPr>
              <a:t>EurGeol</a:t>
            </a:r>
            <a:r>
              <a:rPr lang="en-US" sz="2400" dirty="0">
                <a:solidFill>
                  <a:srgbClr val="003366"/>
                </a:solidFill>
                <a:latin typeface="+mj-lt"/>
              </a:rPr>
              <a:t> title (or other professional title </a:t>
            </a:r>
            <a:r>
              <a:rPr lang="en-US" sz="2400" dirty="0" err="1">
                <a:solidFill>
                  <a:srgbClr val="003366"/>
                </a:solidFill>
                <a:latin typeface="+mj-lt"/>
              </a:rPr>
              <a:t>recognised</a:t>
            </a:r>
            <a:r>
              <a:rPr lang="en-US" sz="2400" dirty="0">
                <a:solidFill>
                  <a:srgbClr val="003366"/>
                </a:solidFill>
                <a:latin typeface="+mj-lt"/>
              </a:rPr>
              <a:t> by PERC), It requires the CP to have professional experience of 5 years or more </a:t>
            </a:r>
            <a:r>
              <a:rPr lang="en-US" sz="2400" b="1" dirty="0">
                <a:solidFill>
                  <a:srgbClr val="003366"/>
                </a:solidFill>
                <a:latin typeface="+mj-lt"/>
              </a:rPr>
              <a:t>that is relevant to the type of deposit/method of mining (or exploration) upon which they are reporting</a:t>
            </a:r>
            <a:r>
              <a:rPr lang="en-US" sz="2400" dirty="0">
                <a:solidFill>
                  <a:srgbClr val="003366"/>
                </a:solidFill>
                <a:latin typeface="+mj-lt"/>
              </a:rPr>
              <a:t>.  When writing reports compliant with PERC (and other CRIRSCO codes and standards that </a:t>
            </a:r>
            <a:r>
              <a:rPr lang="en-US" sz="2400" dirty="0" err="1">
                <a:solidFill>
                  <a:srgbClr val="003366"/>
                </a:solidFill>
                <a:latin typeface="+mj-lt"/>
              </a:rPr>
              <a:t>recognise</a:t>
            </a:r>
            <a:r>
              <a:rPr lang="en-US" sz="2400" dirty="0">
                <a:solidFill>
                  <a:srgbClr val="003366"/>
                </a:solidFill>
                <a:latin typeface="+mj-lt"/>
              </a:rPr>
              <a:t> the </a:t>
            </a:r>
            <a:r>
              <a:rPr lang="en-US" sz="2400" dirty="0" err="1">
                <a:solidFill>
                  <a:srgbClr val="003366"/>
                </a:solidFill>
                <a:latin typeface="+mj-lt"/>
              </a:rPr>
              <a:t>EurGeol</a:t>
            </a:r>
            <a:r>
              <a:rPr lang="en-US" sz="2400" dirty="0">
                <a:solidFill>
                  <a:srgbClr val="003366"/>
                </a:solidFill>
                <a:latin typeface="+mj-lt"/>
              </a:rPr>
              <a:t> title) Competent Persons are required to complete and sign a </a:t>
            </a:r>
            <a:r>
              <a:rPr lang="en-US" sz="2400" dirty="0">
                <a:solidFill>
                  <a:srgbClr val="003366"/>
                </a:solidFill>
                <a:latin typeface="+mj-lt"/>
                <a:hlinkClick r:id="rId3">
                  <a:extLst>
                    <a:ext uri="{A12FA001-AC4F-418D-AE19-62706E023703}">
                      <ahyp:hlinkClr xmlns:ahyp="http://schemas.microsoft.com/office/drawing/2018/hyperlinkcolor" val="tx"/>
                    </a:ext>
                  </a:extLst>
                </a:hlinkClick>
              </a:rPr>
              <a:t>consent statement</a:t>
            </a:r>
            <a:r>
              <a:rPr lang="en-US" sz="2400" dirty="0">
                <a:solidFill>
                  <a:srgbClr val="003366"/>
                </a:solidFill>
                <a:latin typeface="+mj-lt"/>
              </a:rPr>
              <a:t> that:</a:t>
            </a:r>
          </a:p>
          <a:p>
            <a:pPr marL="342900" indent="-342900" algn="l">
              <a:buFont typeface="Arial" panose="020B0604020202020204" pitchFamily="34" charset="0"/>
              <a:buChar char="•"/>
            </a:pPr>
            <a:r>
              <a:rPr lang="en-US" sz="2400" dirty="0">
                <a:solidFill>
                  <a:srgbClr val="003366"/>
                </a:solidFill>
                <a:latin typeface="+mj-lt"/>
              </a:rPr>
              <a:t>confirms the CP’s qualifications and relevant experience;</a:t>
            </a:r>
          </a:p>
          <a:p>
            <a:pPr marL="342900" indent="-342900" algn="l">
              <a:buFont typeface="Arial" panose="020B0604020202020204" pitchFamily="34" charset="0"/>
              <a:buChar char="•"/>
            </a:pPr>
            <a:r>
              <a:rPr lang="en-US" sz="2400" dirty="0">
                <a:solidFill>
                  <a:srgbClr val="003366"/>
                </a:solidFill>
                <a:latin typeface="+mj-lt"/>
              </a:rPr>
              <a:t>declares that the CP report has been prepared in accordance with the requirements of the Standard; and</a:t>
            </a:r>
          </a:p>
          <a:p>
            <a:pPr marL="342900" indent="-342900" algn="l">
              <a:buFont typeface="Arial" panose="020B0604020202020204" pitchFamily="34" charset="0"/>
              <a:buChar char="•"/>
            </a:pPr>
            <a:r>
              <a:rPr lang="en-US" sz="2400" dirty="0">
                <a:solidFill>
                  <a:srgbClr val="003366"/>
                </a:solidFill>
                <a:latin typeface="+mj-lt"/>
              </a:rPr>
              <a:t>declares that the CP has read and approved the way in which their work is presented in public reports or other disclosures that rely on the CP’s report.</a:t>
            </a:r>
          </a:p>
          <a:p>
            <a:pPr algn="l"/>
            <a:r>
              <a:rPr lang="en-US" sz="2400" dirty="0">
                <a:solidFill>
                  <a:srgbClr val="003366"/>
                </a:solidFill>
                <a:latin typeface="+mj-lt"/>
              </a:rPr>
              <a:t>Full information on the roles and responsibilities of Competent Persons in public reporting of solid minerals is available in the current edition of the PERC Standard. For further details please also see</a:t>
            </a:r>
            <a:r>
              <a:rPr lang="en-US" sz="2400" dirty="0">
                <a:solidFill>
                  <a:srgbClr val="003366"/>
                </a:solidFill>
                <a:latin typeface="+mj-lt"/>
                <a:hlinkClick r:id="rId4">
                  <a:extLst>
                    <a:ext uri="{A12FA001-AC4F-418D-AE19-62706E023703}">
                      <ahyp:hlinkClr xmlns:ahyp="http://schemas.microsoft.com/office/drawing/2018/hyperlinkcolor" val="tx"/>
                    </a:ext>
                  </a:extLst>
                </a:hlinkClick>
              </a:rPr>
              <a:t> www.percstandard.org</a:t>
            </a:r>
            <a:r>
              <a:rPr lang="en-US" sz="2400" dirty="0">
                <a:solidFill>
                  <a:srgbClr val="003366"/>
                </a:solidFill>
                <a:latin typeface="+mj-lt"/>
              </a:rPr>
              <a:t>.</a:t>
            </a:r>
          </a:p>
        </p:txBody>
      </p:sp>
    </p:spTree>
    <p:extLst>
      <p:ext uri="{BB962C8B-B14F-4D97-AF65-F5344CB8AC3E}">
        <p14:creationId xmlns:p14="http://schemas.microsoft.com/office/powerpoint/2010/main" val="41523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43255" y="1544936"/>
            <a:ext cx="1262067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2400" dirty="0">
                <a:solidFill>
                  <a:srgbClr val="003366"/>
                </a:solidFill>
                <a:latin typeface="+mj-lt"/>
              </a:rPr>
              <a:t>International practice beyond the specialist area of minerals reporting (e.g. geotechnics/engineering geology, hydrogeology, land contamination </a:t>
            </a:r>
            <a:r>
              <a:rPr lang="en-US" sz="2400" dirty="0" err="1">
                <a:solidFill>
                  <a:srgbClr val="003366"/>
                </a:solidFill>
                <a:latin typeface="+mj-lt"/>
              </a:rPr>
              <a:t>etc</a:t>
            </a:r>
            <a:r>
              <a:rPr lang="en-US" sz="2400" dirty="0">
                <a:solidFill>
                  <a:srgbClr val="003366"/>
                </a:solidFill>
                <a:latin typeface="+mj-lt"/>
              </a:rPr>
              <a:t>), increasingly requires that geoscientists signing technical reports should be validated as competent to do so.  In some jurisdictions registration or licensure is required.  Typical minimum requirements (following the CRIRSCO model) are:</a:t>
            </a:r>
          </a:p>
          <a:p>
            <a:pPr marL="285750" indent="-285750" algn="l">
              <a:buFont typeface="Arial" panose="020B0604020202020204" pitchFamily="34" charset="0"/>
              <a:buChar char="•"/>
            </a:pPr>
            <a:r>
              <a:rPr lang="en-US" sz="2400" dirty="0">
                <a:solidFill>
                  <a:srgbClr val="003366"/>
                </a:solidFill>
                <a:latin typeface="+mj-lt"/>
              </a:rPr>
              <a:t>That the geoscientist holds a professional qualification awarded by a </a:t>
            </a:r>
            <a:r>
              <a:rPr lang="en-US" sz="2400" dirty="0" err="1">
                <a:solidFill>
                  <a:srgbClr val="003366"/>
                </a:solidFill>
                <a:latin typeface="+mj-lt"/>
              </a:rPr>
              <a:t>recognised</a:t>
            </a:r>
            <a:r>
              <a:rPr lang="en-US" sz="2400" dirty="0">
                <a:solidFill>
                  <a:srgbClr val="003366"/>
                </a:solidFill>
                <a:latin typeface="+mj-lt"/>
              </a:rPr>
              <a:t> institution, with a code of ethics and enforceable disciplinary procedures (European Geologist awarded by the EFG is one such qualification which is widely </a:t>
            </a:r>
            <a:r>
              <a:rPr lang="en-US" sz="2400" dirty="0" err="1">
                <a:solidFill>
                  <a:srgbClr val="003366"/>
                </a:solidFill>
                <a:latin typeface="+mj-lt"/>
              </a:rPr>
              <a:t>recognised</a:t>
            </a:r>
            <a:r>
              <a:rPr lang="en-US" sz="2400" dirty="0">
                <a:solidFill>
                  <a:srgbClr val="003366"/>
                </a:solidFill>
                <a:latin typeface="+mj-lt"/>
              </a:rPr>
              <a:t>).</a:t>
            </a:r>
          </a:p>
          <a:p>
            <a:pPr marL="285750" indent="-285750" algn="l">
              <a:buFont typeface="Arial" panose="020B0604020202020204" pitchFamily="34" charset="0"/>
              <a:buChar char="•"/>
            </a:pPr>
            <a:r>
              <a:rPr lang="en-US" sz="2400" dirty="0">
                <a:solidFill>
                  <a:srgbClr val="003366"/>
                </a:solidFill>
                <a:latin typeface="+mj-lt"/>
              </a:rPr>
              <a:t>Have a specified minimum level of experience relevant to the geological setting and the type of service provided.</a:t>
            </a:r>
          </a:p>
          <a:p>
            <a:pPr marL="285750" indent="-285750" algn="l">
              <a:buFont typeface="Arial" panose="020B0604020202020204" pitchFamily="34" charset="0"/>
              <a:buChar char="•"/>
            </a:pPr>
            <a:r>
              <a:rPr lang="en-US" sz="2400" dirty="0">
                <a:solidFill>
                  <a:srgbClr val="003366"/>
                </a:solidFill>
                <a:latin typeface="+mj-lt"/>
              </a:rPr>
              <a:t>Are up-to-date (compliant with an annual CPD </a:t>
            </a:r>
            <a:r>
              <a:rPr lang="en-US" sz="2400" dirty="0" err="1">
                <a:solidFill>
                  <a:srgbClr val="003366"/>
                </a:solidFill>
                <a:latin typeface="+mj-lt"/>
              </a:rPr>
              <a:t>programme</a:t>
            </a:r>
            <a:r>
              <a:rPr lang="en-US" sz="2400" dirty="0">
                <a:solidFill>
                  <a:srgbClr val="003366"/>
                </a:solidFill>
                <a:latin typeface="+mj-lt"/>
              </a:rPr>
              <a:t>).</a:t>
            </a:r>
            <a:endParaRPr lang="pl-PL" sz="2400" dirty="0">
              <a:solidFill>
                <a:srgbClr val="003366"/>
              </a:solidFill>
              <a:latin typeface="+mj-lt"/>
            </a:endParaRPr>
          </a:p>
          <a:p>
            <a:pPr marL="285750" indent="-285750" algn="l">
              <a:buFont typeface="Arial" panose="020B0604020202020204" pitchFamily="34" charset="0"/>
              <a:buChar char="•"/>
            </a:pPr>
            <a:endParaRPr lang="pl-PL" sz="2400" dirty="0">
              <a:solidFill>
                <a:srgbClr val="003366"/>
              </a:solidFill>
              <a:latin typeface="+mj-lt"/>
            </a:endParaRPr>
          </a:p>
          <a:p>
            <a:pPr algn="l"/>
            <a:r>
              <a:rPr lang="en-US" sz="2400" u="sng" dirty="0">
                <a:solidFill>
                  <a:srgbClr val="003366"/>
                </a:solidFill>
                <a:latin typeface="+mj-lt"/>
              </a:rPr>
              <a:t>https://eurogeologists.eu/eurgeol-title/</a:t>
            </a:r>
          </a:p>
        </p:txBody>
      </p:sp>
    </p:spTree>
    <p:extLst>
      <p:ext uri="{BB962C8B-B14F-4D97-AF65-F5344CB8AC3E}">
        <p14:creationId xmlns:p14="http://schemas.microsoft.com/office/powerpoint/2010/main" val="2253440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488736" y="-54857"/>
            <a:ext cx="132313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Kroki w postępowaniu w zakresie przyznania tytułu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Eurogeologa</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(na podstawie regulacji EFG nr E1, E2, E3)</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2" name="Prostokąt 1"/>
          <p:cNvSpPr/>
          <p:nvPr/>
        </p:nvSpPr>
        <p:spPr>
          <a:xfrm>
            <a:off x="614446" y="1341066"/>
            <a:ext cx="12778825" cy="6088846"/>
          </a:xfrm>
          <a:prstGeom prst="rect">
            <a:avLst/>
          </a:prstGeom>
        </p:spPr>
        <p:txBody>
          <a:bodyPr wrap="square">
            <a:spAutoFit/>
          </a:bodyPr>
          <a:lstStyle/>
          <a:p>
            <a:pPr marL="457200" lvl="0" indent="-457200" algn="l">
              <a:buFont typeface="+mj-lt"/>
              <a:buAutoNum type="arabicPeriod"/>
            </a:pPr>
            <a:r>
              <a:rPr lang="pl-PL" sz="2400" dirty="0">
                <a:solidFill>
                  <a:srgbClr val="003366"/>
                </a:solidFill>
                <a:latin typeface="+mj-lt"/>
              </a:rPr>
              <a:t>Warunkiem początkowym jest posiadanie tytułu Geologa Kompetentnego przyznanego przez PSWZK</a:t>
            </a:r>
          </a:p>
          <a:p>
            <a:pPr marL="457200" lvl="0" indent="-457200" algn="l">
              <a:buFont typeface="+mj-lt"/>
              <a:buAutoNum type="arabicPeriod"/>
            </a:pPr>
            <a:r>
              <a:rPr lang="pl-PL" sz="2400" dirty="0">
                <a:solidFill>
                  <a:srgbClr val="003366"/>
                </a:solidFill>
                <a:latin typeface="+mj-lt"/>
              </a:rPr>
              <a:t>Zarząd PSWZK powołał Krajową Komisję Weryfikacyjną (</a:t>
            </a:r>
            <a:r>
              <a:rPr lang="pl-PL" sz="2400" dirty="0" err="1">
                <a:solidFill>
                  <a:srgbClr val="003366"/>
                </a:solidFill>
                <a:latin typeface="+mj-lt"/>
              </a:rPr>
              <a:t>National</a:t>
            </a:r>
            <a:r>
              <a:rPr lang="pl-PL" sz="2400" dirty="0">
                <a:solidFill>
                  <a:srgbClr val="003366"/>
                </a:solidFill>
                <a:latin typeface="+mj-lt"/>
              </a:rPr>
              <a:t> </a:t>
            </a:r>
            <a:r>
              <a:rPr lang="pl-PL" sz="2400" dirty="0" err="1">
                <a:solidFill>
                  <a:srgbClr val="003366"/>
                </a:solidFill>
                <a:latin typeface="+mj-lt"/>
              </a:rPr>
              <a:t>Vetting</a:t>
            </a:r>
            <a:r>
              <a:rPr lang="pl-PL" sz="2400" dirty="0">
                <a:solidFill>
                  <a:srgbClr val="003366"/>
                </a:solidFill>
                <a:latin typeface="+mj-lt"/>
              </a:rPr>
              <a:t> </a:t>
            </a:r>
            <a:r>
              <a:rPr lang="pl-PL" sz="2400" dirty="0" err="1">
                <a:solidFill>
                  <a:srgbClr val="003366"/>
                </a:solidFill>
                <a:latin typeface="+mj-lt"/>
              </a:rPr>
              <a:t>Committee</a:t>
            </a:r>
            <a:r>
              <a:rPr lang="pl-PL" sz="2400" dirty="0">
                <a:solidFill>
                  <a:srgbClr val="003366"/>
                </a:solidFill>
                <a:latin typeface="+mj-lt"/>
              </a:rPr>
              <a:t> - NVC), którą tworzą:</a:t>
            </a:r>
          </a:p>
          <a:p>
            <a:pPr marL="914400" lvl="1" indent="-457200" algn="l">
              <a:buFont typeface="Arial" panose="020B0604020202020204" pitchFamily="34" charset="0"/>
              <a:buChar char="•"/>
            </a:pPr>
            <a:r>
              <a:rPr lang="pl-PL" sz="2400" dirty="0">
                <a:solidFill>
                  <a:srgbClr val="003366"/>
                </a:solidFill>
                <a:latin typeface="+mj-lt"/>
              </a:rPr>
              <a:t>Krzysztof </a:t>
            </a:r>
            <a:r>
              <a:rPr lang="pl-PL" sz="2400" dirty="0" err="1">
                <a:solidFill>
                  <a:srgbClr val="003366"/>
                </a:solidFill>
                <a:latin typeface="+mj-lt"/>
              </a:rPr>
              <a:t>Szamałek</a:t>
            </a:r>
            <a:r>
              <a:rPr lang="pl-PL" sz="2400" dirty="0">
                <a:solidFill>
                  <a:srgbClr val="003366"/>
                </a:solidFill>
                <a:latin typeface="+mj-lt"/>
              </a:rPr>
              <a:t> (</a:t>
            </a:r>
            <a:r>
              <a:rPr lang="pl-PL" sz="2400" dirty="0" err="1">
                <a:solidFill>
                  <a:srgbClr val="003366"/>
                </a:solidFill>
                <a:latin typeface="+mj-lt"/>
              </a:rPr>
              <a:t>EurGeol</a:t>
            </a:r>
            <a:r>
              <a:rPr lang="pl-PL" sz="2400" dirty="0">
                <a:solidFill>
                  <a:srgbClr val="003366"/>
                </a:solidFill>
                <a:latin typeface="+mj-lt"/>
              </a:rPr>
              <a:t> 492) - Przewodniczący </a:t>
            </a:r>
          </a:p>
          <a:p>
            <a:pPr marL="914400" lvl="1" indent="-457200" algn="l">
              <a:buFont typeface="Arial" panose="020B0604020202020204" pitchFamily="34" charset="0"/>
              <a:buChar char="•"/>
            </a:pPr>
            <a:r>
              <a:rPr lang="pl-PL" sz="2400" dirty="0">
                <a:solidFill>
                  <a:srgbClr val="003366"/>
                </a:solidFill>
                <a:latin typeface="+mj-lt"/>
              </a:rPr>
              <a:t>Eugeniusz Jacek Sobczyk (</a:t>
            </a:r>
            <a:r>
              <a:rPr lang="pl-PL" sz="2400" dirty="0" err="1">
                <a:solidFill>
                  <a:srgbClr val="003366"/>
                </a:solidFill>
                <a:latin typeface="+mj-lt"/>
              </a:rPr>
              <a:t>EurGeol</a:t>
            </a:r>
            <a:r>
              <a:rPr lang="pl-PL" sz="2400" dirty="0">
                <a:solidFill>
                  <a:srgbClr val="003366"/>
                </a:solidFill>
                <a:latin typeface="+mj-lt"/>
              </a:rPr>
              <a:t> 1239)</a:t>
            </a:r>
          </a:p>
          <a:p>
            <a:pPr marL="914400" lvl="1" indent="-457200" algn="l">
              <a:buFont typeface="Arial" panose="020B0604020202020204" pitchFamily="34" charset="0"/>
              <a:buChar char="•"/>
            </a:pPr>
            <a:r>
              <a:rPr lang="pl-PL" sz="2400" dirty="0">
                <a:solidFill>
                  <a:srgbClr val="003366"/>
                </a:solidFill>
                <a:latin typeface="+mj-lt"/>
              </a:rPr>
              <a:t>Marek Nieć </a:t>
            </a:r>
          </a:p>
          <a:p>
            <a:pPr marL="914400" lvl="1" indent="-457200" algn="l">
              <a:buFont typeface="Arial" panose="020B0604020202020204" pitchFamily="34" charset="0"/>
              <a:buChar char="•"/>
            </a:pPr>
            <a:r>
              <a:rPr lang="pl-PL" sz="2400" dirty="0">
                <a:solidFill>
                  <a:srgbClr val="003366"/>
                </a:solidFill>
                <a:latin typeface="+mj-lt"/>
              </a:rPr>
              <a:t>Michał Kopacz </a:t>
            </a:r>
          </a:p>
          <a:p>
            <a:pPr marL="914400" lvl="1" indent="-457200" algn="l">
              <a:buFont typeface="Arial" panose="020B0604020202020204" pitchFamily="34" charset="0"/>
              <a:buChar char="•"/>
            </a:pPr>
            <a:r>
              <a:rPr lang="pl-PL" sz="2400" dirty="0">
                <a:solidFill>
                  <a:srgbClr val="003366"/>
                </a:solidFill>
                <a:latin typeface="+mj-lt"/>
              </a:rPr>
              <a:t>Krystian Pera</a:t>
            </a:r>
          </a:p>
          <a:p>
            <a:pPr marL="457200" lvl="0" indent="-457200" algn="l">
              <a:buFont typeface="+mj-lt"/>
              <a:buAutoNum type="arabicPeriod"/>
            </a:pPr>
            <a:r>
              <a:rPr lang="pl-PL" sz="2400" dirty="0">
                <a:solidFill>
                  <a:srgbClr val="003366"/>
                </a:solidFill>
                <a:latin typeface="+mj-lt"/>
              </a:rPr>
              <a:t>Kandydat na </a:t>
            </a:r>
            <a:r>
              <a:rPr lang="pl-PL" sz="2400" dirty="0" err="1">
                <a:solidFill>
                  <a:srgbClr val="003366"/>
                </a:solidFill>
                <a:latin typeface="+mj-lt"/>
              </a:rPr>
              <a:t>Eurogeologa</a:t>
            </a:r>
            <a:r>
              <a:rPr lang="pl-PL" sz="2400" dirty="0">
                <a:solidFill>
                  <a:srgbClr val="003366"/>
                </a:solidFill>
                <a:latin typeface="+mj-lt"/>
              </a:rPr>
              <a:t> składa na ręce Przewodniczącego NVC komplet dokumentacji do wniosku o tytuł </a:t>
            </a:r>
            <a:r>
              <a:rPr lang="pl-PL" sz="2400" dirty="0" err="1">
                <a:solidFill>
                  <a:srgbClr val="003366"/>
                </a:solidFill>
                <a:latin typeface="+mj-lt"/>
              </a:rPr>
              <a:t>Eurogeologa</a:t>
            </a:r>
            <a:r>
              <a:rPr lang="pl-PL" sz="2400" dirty="0">
                <a:solidFill>
                  <a:srgbClr val="003366"/>
                </a:solidFill>
                <a:latin typeface="+mj-lt"/>
              </a:rPr>
              <a:t> (szczegóły: </a:t>
            </a:r>
            <a:r>
              <a:rPr lang="pl-PL" sz="2400" u="sng" dirty="0">
                <a:solidFill>
                  <a:srgbClr val="003366"/>
                </a:solidFill>
                <a:latin typeface="+mj-lt"/>
              </a:rPr>
              <a:t>https://eurgeoltitle.eu/application-procedure/</a:t>
            </a:r>
            <a:r>
              <a:rPr lang="pl-PL" sz="2400" dirty="0">
                <a:solidFill>
                  <a:srgbClr val="003366"/>
                </a:solidFill>
                <a:latin typeface="+mj-lt"/>
              </a:rPr>
              <a:t>):</a:t>
            </a:r>
          </a:p>
          <a:p>
            <a:pPr marL="914400" lvl="1" indent="-457200" algn="l">
              <a:buFont typeface="+mj-lt"/>
              <a:buAutoNum type="arabicPeriod"/>
            </a:pPr>
            <a:r>
              <a:rPr lang="pl-PL" sz="2400" dirty="0">
                <a:solidFill>
                  <a:srgbClr val="003366"/>
                </a:solidFill>
                <a:latin typeface="+mj-lt"/>
              </a:rPr>
              <a:t>Application Form (Wniosek)</a:t>
            </a:r>
          </a:p>
          <a:p>
            <a:pPr marL="914400" lvl="1" indent="-457200" algn="l">
              <a:buFont typeface="+mj-lt"/>
              <a:buAutoNum type="arabicPeriod"/>
            </a:pPr>
            <a:r>
              <a:rPr lang="en-US" sz="2400" dirty="0">
                <a:solidFill>
                  <a:srgbClr val="003366"/>
                </a:solidFill>
                <a:latin typeface="+mj-lt"/>
              </a:rPr>
              <a:t>Appendices to Application Form (</a:t>
            </a:r>
            <a:r>
              <a:rPr lang="en-US" sz="2400" dirty="0" err="1">
                <a:solidFill>
                  <a:srgbClr val="003366"/>
                </a:solidFill>
                <a:latin typeface="+mj-lt"/>
              </a:rPr>
              <a:t>Załączniki</a:t>
            </a:r>
            <a:r>
              <a:rPr lang="en-US" sz="2400" dirty="0">
                <a:solidFill>
                  <a:srgbClr val="003366"/>
                </a:solidFill>
                <a:latin typeface="+mj-lt"/>
              </a:rPr>
              <a:t> do </a:t>
            </a:r>
            <a:r>
              <a:rPr lang="en-US" sz="2400" dirty="0" err="1">
                <a:solidFill>
                  <a:srgbClr val="003366"/>
                </a:solidFill>
                <a:latin typeface="+mj-lt"/>
              </a:rPr>
              <a:t>wniosku</a:t>
            </a:r>
            <a:r>
              <a:rPr lang="en-US" sz="2400" dirty="0">
                <a:solidFill>
                  <a:srgbClr val="003366"/>
                </a:solidFill>
                <a:latin typeface="+mj-lt"/>
              </a:rPr>
              <a:t>)</a:t>
            </a:r>
            <a:endParaRPr lang="pl-PL" sz="2400" dirty="0">
              <a:solidFill>
                <a:srgbClr val="003366"/>
              </a:solidFill>
              <a:latin typeface="+mj-lt"/>
            </a:endParaRPr>
          </a:p>
          <a:p>
            <a:pPr marL="914400" lvl="1" indent="-457200" algn="l">
              <a:buFont typeface="+mj-lt"/>
              <a:buAutoNum type="arabicPeriod"/>
            </a:pPr>
            <a:r>
              <a:rPr lang="pl-PL" sz="2400" dirty="0">
                <a:solidFill>
                  <a:srgbClr val="003366"/>
                </a:solidFill>
                <a:latin typeface="+mj-lt"/>
              </a:rPr>
              <a:t>Professional </a:t>
            </a:r>
            <a:r>
              <a:rPr lang="pl-PL" sz="2400" dirty="0" err="1">
                <a:solidFill>
                  <a:srgbClr val="003366"/>
                </a:solidFill>
                <a:latin typeface="+mj-lt"/>
              </a:rPr>
              <a:t>Practice</a:t>
            </a:r>
            <a:r>
              <a:rPr lang="pl-PL" sz="2400" dirty="0">
                <a:solidFill>
                  <a:srgbClr val="003366"/>
                </a:solidFill>
                <a:latin typeface="+mj-lt"/>
              </a:rPr>
              <a:t> Report (Raport z działalności zawodowej)</a:t>
            </a:r>
          </a:p>
          <a:p>
            <a:pPr marL="914400" lvl="1" indent="-457200" algn="l">
              <a:buFont typeface="+mj-lt"/>
              <a:buAutoNum type="arabicPeriod"/>
            </a:pPr>
            <a:r>
              <a:rPr lang="pl-PL" sz="2400" dirty="0" err="1">
                <a:solidFill>
                  <a:srgbClr val="003366"/>
                </a:solidFill>
                <a:latin typeface="+mj-lt"/>
              </a:rPr>
              <a:t>Sponsor’s</a:t>
            </a:r>
            <a:r>
              <a:rPr lang="pl-PL" sz="2400" dirty="0">
                <a:solidFill>
                  <a:srgbClr val="003366"/>
                </a:solidFill>
                <a:latin typeface="+mj-lt"/>
              </a:rPr>
              <a:t> </a:t>
            </a:r>
            <a:r>
              <a:rPr lang="pl-PL" sz="2400" dirty="0" err="1">
                <a:solidFill>
                  <a:srgbClr val="003366"/>
                </a:solidFill>
                <a:latin typeface="+mj-lt"/>
              </a:rPr>
              <a:t>Statements</a:t>
            </a:r>
            <a:r>
              <a:rPr lang="pl-PL" sz="2400" dirty="0">
                <a:solidFill>
                  <a:srgbClr val="003366"/>
                </a:solidFill>
                <a:latin typeface="+mj-lt"/>
              </a:rPr>
              <a:t> from 2 </a:t>
            </a:r>
            <a:r>
              <a:rPr lang="pl-PL" sz="2400" dirty="0" err="1">
                <a:solidFill>
                  <a:srgbClr val="003366"/>
                </a:solidFill>
                <a:latin typeface="+mj-lt"/>
              </a:rPr>
              <a:t>Sponsors</a:t>
            </a:r>
            <a:r>
              <a:rPr lang="pl-PL" sz="2400" dirty="0">
                <a:solidFill>
                  <a:srgbClr val="003366"/>
                </a:solidFill>
                <a:latin typeface="+mj-lt"/>
              </a:rPr>
              <a:t> (Oświadczenie Sponsora od 2 Sponsorów)</a:t>
            </a:r>
          </a:p>
          <a:p>
            <a:pPr marL="514350" lvl="8" indent="-514350" defTabSz="1019175" fontAlgn="base">
              <a:spcBef>
                <a:spcPts val="200"/>
              </a:spcBef>
              <a:spcAft>
                <a:spcPct val="0"/>
              </a:spcAft>
              <a:buFont typeface="+mj-lt"/>
              <a:buAutoNum type="arabicPeriod"/>
              <a:defRPr/>
            </a:pPr>
            <a:endParaRPr lang="pl-PL" sz="28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651321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393857" y="-90437"/>
            <a:ext cx="132313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Kroki w postępowaniu w zakresie przyznania tytułu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Eurogeologa</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(na podstawie regulacji EFG nr E1, E2, E3)</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2" name="Prostokąt 1"/>
          <p:cNvSpPr/>
          <p:nvPr/>
        </p:nvSpPr>
        <p:spPr>
          <a:xfrm>
            <a:off x="606234" y="1578062"/>
            <a:ext cx="12700559" cy="5632311"/>
          </a:xfrm>
          <a:prstGeom prst="rect">
            <a:avLst/>
          </a:prstGeom>
        </p:spPr>
        <p:txBody>
          <a:bodyPr wrap="square">
            <a:spAutoFit/>
          </a:bodyPr>
          <a:lstStyle/>
          <a:p>
            <a:pPr marL="457200" lvl="0" indent="-457200" algn="l">
              <a:buFont typeface="+mj-lt"/>
              <a:buAutoNum type="arabicPeriod" startAt="4"/>
            </a:pPr>
            <a:r>
              <a:rPr lang="pl-PL" sz="2400" dirty="0">
                <a:solidFill>
                  <a:srgbClr val="003366"/>
                </a:solidFill>
                <a:latin typeface="+mj-lt"/>
              </a:rPr>
              <a:t>Przewodniczący NVC sprawdza kompletność złożonej dokumentacji zgodnie z listą zawartą w Aneksie A do Regulacji E2 – wypełnia i podpisuje Aneks A do Regulacji E2</a:t>
            </a:r>
          </a:p>
          <a:p>
            <a:pPr marL="457200" lvl="0" indent="-457200" algn="l">
              <a:buFont typeface="+mj-lt"/>
              <a:buAutoNum type="arabicPeriod" startAt="4"/>
            </a:pPr>
            <a:r>
              <a:rPr lang="pl-PL" sz="2400" dirty="0">
                <a:solidFill>
                  <a:srgbClr val="003366"/>
                </a:solidFill>
                <a:latin typeface="+mj-lt"/>
              </a:rPr>
              <a:t>Po stwierdzeniu kompletności dokumentacji wnioskowej Przewodniczący NVC ustanawia Asesora postępowania (może nim być on sam)</a:t>
            </a:r>
          </a:p>
          <a:p>
            <a:pPr marL="457200" lvl="0" indent="-457200" algn="l">
              <a:buFont typeface="+mj-lt"/>
              <a:buAutoNum type="arabicPeriod" startAt="4"/>
            </a:pPr>
            <a:r>
              <a:rPr lang="pl-PL" sz="2400" dirty="0">
                <a:solidFill>
                  <a:srgbClr val="003366"/>
                </a:solidFill>
                <a:latin typeface="+mj-lt"/>
              </a:rPr>
              <a:t>Asesor postępowania ocenia, czy:</a:t>
            </a:r>
          </a:p>
          <a:p>
            <a:pPr marL="914400" lvl="1" indent="-457200" algn="l">
              <a:buFont typeface="Arial" panose="020B0604020202020204" pitchFamily="34" charset="0"/>
              <a:buChar char="•"/>
            </a:pPr>
            <a:r>
              <a:rPr lang="pl-PL" sz="2400" dirty="0">
                <a:solidFill>
                  <a:srgbClr val="003366"/>
                </a:solidFill>
                <a:latin typeface="+mj-lt"/>
              </a:rPr>
              <a:t>Złożony wniosek zawiera wszystkie istotne informacje</a:t>
            </a:r>
          </a:p>
          <a:p>
            <a:pPr marL="914400" lvl="1" indent="-457200" algn="l">
              <a:buFont typeface="Arial" panose="020B0604020202020204" pitchFamily="34" charset="0"/>
              <a:buChar char="•"/>
            </a:pPr>
            <a:r>
              <a:rPr lang="pl-PL" sz="2400" dirty="0">
                <a:solidFill>
                  <a:srgbClr val="003366"/>
                </a:solidFill>
                <a:latin typeface="+mj-lt"/>
              </a:rPr>
              <a:t>Kandydat na </a:t>
            </a:r>
            <a:r>
              <a:rPr lang="pl-PL" sz="2400" dirty="0" err="1">
                <a:solidFill>
                  <a:srgbClr val="003366"/>
                </a:solidFill>
                <a:latin typeface="+mj-lt"/>
              </a:rPr>
              <a:t>Eurogeologa</a:t>
            </a:r>
            <a:r>
              <a:rPr lang="pl-PL" sz="2400" dirty="0">
                <a:solidFill>
                  <a:srgbClr val="003366"/>
                </a:solidFill>
                <a:latin typeface="+mj-lt"/>
              </a:rPr>
              <a:t> spełnia wszystkie wymagania zgodnie z Regulacją E1</a:t>
            </a:r>
          </a:p>
          <a:p>
            <a:pPr marL="457200" lvl="0" indent="-457200" algn="l">
              <a:buFont typeface="+mj-lt"/>
              <a:buAutoNum type="arabicPeriod" startAt="4"/>
            </a:pPr>
            <a:r>
              <a:rPr lang="pl-PL" sz="2400" dirty="0">
                <a:solidFill>
                  <a:srgbClr val="003366"/>
                </a:solidFill>
                <a:latin typeface="+mj-lt"/>
              </a:rPr>
              <a:t>Przewodniczący NVC zwołuje Interview Panel (Rozmowa Kwalifikacyjna) z udziałem wybranych członków NVC oraz Kandydata</a:t>
            </a:r>
          </a:p>
          <a:p>
            <a:pPr marL="457200" indent="-457200" algn="l">
              <a:buFont typeface="+mj-lt"/>
              <a:buAutoNum type="arabicPeriod" startAt="4"/>
            </a:pPr>
            <a:r>
              <a:rPr lang="pl-PL" sz="2400" dirty="0">
                <a:solidFill>
                  <a:srgbClr val="003366"/>
                </a:solidFill>
                <a:latin typeface="+mj-lt"/>
              </a:rPr>
              <a:t>Członkowie NVC uczestniczący w Interview Panel (Rozmowie Kwalifikacyjnej) uznają, że Kandydat spełnia wszystkie wymogi do otrzymania tytułu </a:t>
            </a:r>
            <a:r>
              <a:rPr lang="pl-PL" sz="2400" dirty="0" err="1">
                <a:solidFill>
                  <a:srgbClr val="003366"/>
                </a:solidFill>
                <a:latin typeface="+mj-lt"/>
              </a:rPr>
              <a:t>Eurogeologa</a:t>
            </a:r>
            <a:endParaRPr lang="pl-PL" sz="2400" dirty="0">
              <a:solidFill>
                <a:srgbClr val="003366"/>
              </a:solidFill>
              <a:latin typeface="+mj-lt"/>
            </a:endParaRPr>
          </a:p>
          <a:p>
            <a:pPr marL="457200" indent="-457200" algn="l">
              <a:buFont typeface="+mj-lt"/>
              <a:buAutoNum type="arabicPeriod" startAt="4"/>
            </a:pPr>
            <a:r>
              <a:rPr lang="pl-PL" sz="2400" dirty="0">
                <a:solidFill>
                  <a:srgbClr val="003366"/>
                </a:solidFill>
                <a:latin typeface="+mj-lt"/>
              </a:rPr>
              <a:t>Na podstawie Interview Panel (Rozmowy Kwalifikacyjnej) Przewodniczący Sekcji Wykazywania Zasobów PSWZK w porozumieniu z Przewodniczącym NVC wypełnia i podpisuje Aneks B do Regulacji E2</a:t>
            </a:r>
          </a:p>
          <a:p>
            <a:pPr marL="457200" indent="-457200" algn="l">
              <a:buFont typeface="+mj-lt"/>
              <a:buAutoNum type="arabicPeriod" startAt="4"/>
            </a:pPr>
            <a:endParaRPr lang="pl-PL" sz="2400" b="1" kern="0" dirty="0">
              <a:solidFill>
                <a:srgbClr val="003366"/>
              </a:solidFill>
              <a:effectLst>
                <a:outerShdw blurRad="38100" dist="38100" dir="2700000" algn="tl">
                  <a:srgbClr val="000000">
                    <a:alpha val="43137"/>
                  </a:srgbClr>
                </a:outerShdw>
              </a:effectLst>
              <a:latin typeface="+mj-lt"/>
              <a:cs typeface="Arial" panose="020B0604020202020204" pitchFamily="34" charset="0"/>
            </a:endParaRPr>
          </a:p>
        </p:txBody>
      </p:sp>
    </p:spTree>
    <p:extLst>
      <p:ext uri="{BB962C8B-B14F-4D97-AF65-F5344CB8AC3E}">
        <p14:creationId xmlns:p14="http://schemas.microsoft.com/office/powerpoint/2010/main" val="2430186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384077" y="-80657"/>
            <a:ext cx="1323131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Kroki w postępowaniu w zakresie przyznania tytułu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Eurogeologa</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(na podstawie regulacji EFG nr E1, E2, E3)</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2" name="Prostokąt 1"/>
          <p:cNvSpPr/>
          <p:nvPr/>
        </p:nvSpPr>
        <p:spPr>
          <a:xfrm>
            <a:off x="606234" y="1386843"/>
            <a:ext cx="13009158" cy="6001643"/>
          </a:xfrm>
          <a:prstGeom prst="rect">
            <a:avLst/>
          </a:prstGeom>
        </p:spPr>
        <p:txBody>
          <a:bodyPr wrap="square">
            <a:spAutoFit/>
          </a:bodyPr>
          <a:lstStyle/>
          <a:p>
            <a:pPr marL="457200" lvl="0" indent="-457200" algn="l">
              <a:buFont typeface="+mj-lt"/>
              <a:buAutoNum type="arabicPeriod" startAt="10"/>
            </a:pPr>
            <a:r>
              <a:rPr lang="pl-PL" sz="2400" dirty="0">
                <a:solidFill>
                  <a:srgbClr val="003366"/>
                </a:solidFill>
                <a:latin typeface="+mj-lt"/>
              </a:rPr>
              <a:t>Przewodniczący NVC (lub Przewodniczący Sekcji Wykazywania Zasobów) wysyła komplet materiałów dotyczących Kandydata na </a:t>
            </a:r>
            <a:r>
              <a:rPr lang="pl-PL" sz="2400" dirty="0" err="1">
                <a:solidFill>
                  <a:srgbClr val="003366"/>
                </a:solidFill>
                <a:latin typeface="+mj-lt"/>
              </a:rPr>
              <a:t>Eurogeologa</a:t>
            </a:r>
            <a:r>
              <a:rPr lang="pl-PL" sz="2400" dirty="0">
                <a:solidFill>
                  <a:srgbClr val="003366"/>
                </a:solidFill>
                <a:latin typeface="+mj-lt"/>
              </a:rPr>
              <a:t> do International </a:t>
            </a:r>
            <a:r>
              <a:rPr lang="pl-PL" sz="2400" dirty="0" err="1">
                <a:solidFill>
                  <a:srgbClr val="003366"/>
                </a:solidFill>
                <a:latin typeface="+mj-lt"/>
              </a:rPr>
              <a:t>Licenced</a:t>
            </a:r>
            <a:r>
              <a:rPr lang="pl-PL" sz="2400" dirty="0">
                <a:solidFill>
                  <a:srgbClr val="003366"/>
                </a:solidFill>
                <a:latin typeface="+mj-lt"/>
              </a:rPr>
              <a:t> Body przy EFG, na który składa się:</a:t>
            </a:r>
          </a:p>
          <a:p>
            <a:pPr marL="914400" lvl="1" indent="-457200" algn="l">
              <a:buFont typeface="Arial" panose="020B0604020202020204" pitchFamily="34" charset="0"/>
              <a:buChar char="•"/>
            </a:pPr>
            <a:r>
              <a:rPr lang="pl-PL" sz="2400" dirty="0">
                <a:solidFill>
                  <a:srgbClr val="003366"/>
                </a:solidFill>
                <a:latin typeface="+mj-lt"/>
              </a:rPr>
              <a:t>Komplet dokumentacji złożonej przez Kandydata (patrz punkt 3)</a:t>
            </a:r>
          </a:p>
          <a:p>
            <a:pPr marL="914400" lvl="1" indent="-457200" algn="l">
              <a:buFont typeface="Arial" panose="020B0604020202020204" pitchFamily="34" charset="0"/>
              <a:buChar char="•"/>
            </a:pPr>
            <a:r>
              <a:rPr lang="pl-PL" sz="2400" dirty="0">
                <a:solidFill>
                  <a:srgbClr val="003366"/>
                </a:solidFill>
                <a:latin typeface="+mj-lt"/>
              </a:rPr>
              <a:t>Aneks A do Regulacji E2 – wypełniony i podpisany przez Przewodniczącego NVC</a:t>
            </a:r>
          </a:p>
          <a:p>
            <a:pPr marL="914400" lvl="1" indent="-457200" algn="l">
              <a:buFont typeface="Arial" panose="020B0604020202020204" pitchFamily="34" charset="0"/>
              <a:buChar char="•"/>
            </a:pPr>
            <a:r>
              <a:rPr lang="pl-PL" sz="2400" dirty="0">
                <a:solidFill>
                  <a:srgbClr val="003366"/>
                </a:solidFill>
                <a:latin typeface="+mj-lt"/>
              </a:rPr>
              <a:t>Aneks B do Regulacji E2 – wypełniony i podpisany przez Przewodniczącego Sekcji Wykazywania Zasobów</a:t>
            </a:r>
          </a:p>
          <a:p>
            <a:pPr marL="914400" lvl="1" indent="-457200" algn="l">
              <a:buFont typeface="Arial" panose="020B0604020202020204" pitchFamily="34" charset="0"/>
              <a:buChar char="•"/>
            </a:pPr>
            <a:r>
              <a:rPr lang="pl-PL" sz="2400" dirty="0">
                <a:solidFill>
                  <a:srgbClr val="003366"/>
                </a:solidFill>
                <a:latin typeface="+mj-lt"/>
              </a:rPr>
              <a:t>Aneks A do Regulacji E3 – wypełniony i podpisany przez Prezesa PSWZK</a:t>
            </a:r>
          </a:p>
          <a:p>
            <a:pPr marL="457200" lvl="0" indent="-457200" algn="l">
              <a:buFont typeface="+mj-lt"/>
              <a:buAutoNum type="arabicPeriod" startAt="10"/>
            </a:pPr>
            <a:r>
              <a:rPr lang="pl-PL" sz="2400" dirty="0">
                <a:solidFill>
                  <a:srgbClr val="003366"/>
                </a:solidFill>
                <a:latin typeface="+mj-lt"/>
              </a:rPr>
              <a:t>Całość dokumentacji trafia do International </a:t>
            </a:r>
            <a:r>
              <a:rPr lang="pl-PL" sz="2400" dirty="0" err="1">
                <a:solidFill>
                  <a:srgbClr val="003366"/>
                </a:solidFill>
                <a:latin typeface="+mj-lt"/>
              </a:rPr>
              <a:t>Licenced</a:t>
            </a:r>
            <a:r>
              <a:rPr lang="pl-PL" sz="2400" dirty="0">
                <a:solidFill>
                  <a:srgbClr val="003366"/>
                </a:solidFill>
                <a:latin typeface="+mj-lt"/>
              </a:rPr>
              <a:t> Body przy EFG</a:t>
            </a:r>
          </a:p>
          <a:p>
            <a:pPr marL="457200" lvl="0" indent="-457200" algn="l">
              <a:buFont typeface="+mj-lt"/>
              <a:buAutoNum type="arabicPeriod" startAt="10"/>
            </a:pPr>
            <a:r>
              <a:rPr lang="pl-PL" sz="2400" dirty="0">
                <a:solidFill>
                  <a:srgbClr val="003366"/>
                </a:solidFill>
                <a:latin typeface="+mj-lt"/>
              </a:rPr>
              <a:t>International </a:t>
            </a:r>
            <a:r>
              <a:rPr lang="pl-PL" sz="2400" dirty="0" err="1">
                <a:solidFill>
                  <a:srgbClr val="003366"/>
                </a:solidFill>
                <a:latin typeface="+mj-lt"/>
              </a:rPr>
              <a:t>Licenced</a:t>
            </a:r>
            <a:r>
              <a:rPr lang="pl-PL" sz="2400" dirty="0">
                <a:solidFill>
                  <a:srgbClr val="003366"/>
                </a:solidFill>
                <a:latin typeface="+mj-lt"/>
              </a:rPr>
              <a:t> Body przy EFG sprawdza całość przesłanej dokumentacji i daje swoją rekomendację</a:t>
            </a:r>
          </a:p>
          <a:p>
            <a:pPr marL="457200" lvl="0" indent="-457200" algn="l">
              <a:buFont typeface="+mj-lt"/>
              <a:buAutoNum type="arabicPeriod" startAt="10"/>
            </a:pPr>
            <a:r>
              <a:rPr lang="pl-PL" sz="2400" dirty="0">
                <a:solidFill>
                  <a:srgbClr val="003366"/>
                </a:solidFill>
                <a:latin typeface="+mj-lt"/>
              </a:rPr>
              <a:t>Po rekomendacji ILB oraz po opłaceniu odpowiedniej opłaty (obecnie wpisowe 34 euro i składka roczna 38 euro), Zarząd EFG podejmuje decyzję o przyznaniu tytułu </a:t>
            </a:r>
            <a:r>
              <a:rPr lang="pl-PL" sz="2400" dirty="0" err="1">
                <a:solidFill>
                  <a:srgbClr val="003366"/>
                </a:solidFill>
                <a:latin typeface="+mj-lt"/>
              </a:rPr>
              <a:t>Eurogeologa</a:t>
            </a:r>
            <a:endParaRPr lang="pl-PL" sz="2400" dirty="0">
              <a:solidFill>
                <a:srgbClr val="003366"/>
              </a:solidFill>
              <a:latin typeface="+mj-lt"/>
            </a:endParaRPr>
          </a:p>
          <a:p>
            <a:pPr marL="457200" lvl="0" indent="-457200" algn="l">
              <a:buFont typeface="+mj-lt"/>
              <a:buAutoNum type="arabicPeriod" startAt="10"/>
            </a:pPr>
            <a:r>
              <a:rPr lang="pl-PL" sz="2400" u="sng" dirty="0">
                <a:solidFill>
                  <a:srgbClr val="003366"/>
                </a:solidFill>
                <a:latin typeface="+mj-lt"/>
              </a:rPr>
              <a:t>Po przyznaniu tytułu </a:t>
            </a:r>
            <a:r>
              <a:rPr lang="pl-PL" sz="2400" u="sng" dirty="0" err="1">
                <a:solidFill>
                  <a:srgbClr val="003366"/>
                </a:solidFill>
                <a:latin typeface="+mj-lt"/>
              </a:rPr>
              <a:t>Eurogeologa</a:t>
            </a:r>
            <a:r>
              <a:rPr lang="pl-PL" sz="2400" u="sng" dirty="0">
                <a:solidFill>
                  <a:srgbClr val="003366"/>
                </a:solidFill>
                <a:latin typeface="+mj-lt"/>
              </a:rPr>
              <a:t> osoba ta jest zobowiązana do corocznego uiszczania opłaty za utrzymanie tytułu (38 euro) oraz corocznego raportu ze swojej aktywności</a:t>
            </a:r>
          </a:p>
          <a:p>
            <a:pPr marL="457200" indent="-457200" algn="l">
              <a:buFont typeface="+mj-lt"/>
              <a:buAutoNum type="arabicPeriod" startAt="4"/>
            </a:pPr>
            <a:endParaRPr lang="pl-PL" sz="2400" b="1" kern="0" dirty="0">
              <a:solidFill>
                <a:srgbClr val="003366"/>
              </a:solidFill>
              <a:effectLst>
                <a:outerShdw blurRad="38100" dist="38100" dir="2700000" algn="tl">
                  <a:srgbClr val="000000">
                    <a:alpha val="43137"/>
                  </a:srgbClr>
                </a:outerShdw>
              </a:effectLst>
              <a:latin typeface="+mj-lt"/>
              <a:cs typeface="Arial" panose="020B0604020202020204" pitchFamily="34" charset="0"/>
            </a:endParaRPr>
          </a:p>
        </p:txBody>
      </p:sp>
    </p:spTree>
    <p:extLst>
      <p:ext uri="{BB962C8B-B14F-4D97-AF65-F5344CB8AC3E}">
        <p14:creationId xmlns:p14="http://schemas.microsoft.com/office/powerpoint/2010/main" val="2862406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1274276" y="205801"/>
            <a:ext cx="1131706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Główne zasady działalności </a:t>
            </a:r>
            <a:br>
              <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b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Polskiego Stowarzyszenia Wyceny Złóż Kopalin</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332509" y="1634110"/>
            <a:ext cx="13236796" cy="481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 typeface="Wingdings" pitchFamily="2" charset="2"/>
              <a:buChar char="q"/>
            </a:pPr>
            <a:r>
              <a:rPr lang="pl-PL" sz="2400" dirty="0">
                <a:solidFill>
                  <a:srgbClr val="003366"/>
                </a:solidFill>
                <a:latin typeface="+mj-lt"/>
              </a:rPr>
              <a:t>Stowarzyszenie działa na podstawie Ustawy z dnia 7 kwietnia 1989 roku Prawo o stowarzyszeniach oraz niniejszego Statutu i z tego tytułu posiada osobowość prawną </a:t>
            </a:r>
          </a:p>
          <a:p>
            <a:pPr marL="342900" indent="-342900" algn="l">
              <a:spcBef>
                <a:spcPct val="20000"/>
              </a:spcBef>
              <a:buFont typeface="Wingdings" pitchFamily="2" charset="2"/>
              <a:buChar char="q"/>
            </a:pPr>
            <a:r>
              <a:rPr lang="pl-PL" sz="2400" dirty="0">
                <a:solidFill>
                  <a:srgbClr val="003366"/>
                </a:solidFill>
                <a:latin typeface="+mj-lt"/>
              </a:rPr>
              <a:t>Stowarzyszenie jest dobrowolnym, samorządnym i trwałym zrzeszeniem o celach niezarobkowych</a:t>
            </a:r>
          </a:p>
          <a:p>
            <a:pPr marL="342900" indent="-342900" algn="l">
              <a:spcBef>
                <a:spcPct val="20000"/>
              </a:spcBef>
              <a:buFont typeface="Wingdings" pitchFamily="2" charset="2"/>
              <a:buChar char="q"/>
            </a:pPr>
            <a:r>
              <a:rPr lang="pl-PL" sz="2400" dirty="0">
                <a:solidFill>
                  <a:srgbClr val="003366"/>
                </a:solidFill>
                <a:latin typeface="+mj-lt"/>
              </a:rPr>
              <a:t>Siedzibą Władz Stowarzyszenia jest Kraków</a:t>
            </a:r>
          </a:p>
          <a:p>
            <a:pPr marL="342900" indent="-342900" algn="l">
              <a:spcBef>
                <a:spcPct val="20000"/>
              </a:spcBef>
              <a:buFont typeface="Wingdings" pitchFamily="2" charset="2"/>
              <a:buChar char="q"/>
            </a:pPr>
            <a:r>
              <a:rPr lang="en-US" sz="2400" dirty="0" err="1">
                <a:solidFill>
                  <a:srgbClr val="003366"/>
                </a:solidFill>
                <a:latin typeface="+mj-lt"/>
              </a:rPr>
              <a:t>Terenem</a:t>
            </a:r>
            <a:r>
              <a:rPr lang="en-US" sz="2400" dirty="0">
                <a:solidFill>
                  <a:srgbClr val="003366"/>
                </a:solidFill>
                <a:latin typeface="+mj-lt"/>
              </a:rPr>
              <a:t> </a:t>
            </a:r>
            <a:r>
              <a:rPr lang="en-US" sz="2400" dirty="0" err="1">
                <a:solidFill>
                  <a:srgbClr val="003366"/>
                </a:solidFill>
                <a:latin typeface="+mj-lt"/>
              </a:rPr>
              <a:t>działania</a:t>
            </a:r>
            <a:r>
              <a:rPr lang="en-US" sz="2400" dirty="0">
                <a:solidFill>
                  <a:srgbClr val="003366"/>
                </a:solidFill>
                <a:latin typeface="+mj-lt"/>
              </a:rPr>
              <a:t> jest </a:t>
            </a:r>
            <a:r>
              <a:rPr lang="en-US" sz="2400" dirty="0" err="1">
                <a:solidFill>
                  <a:srgbClr val="003366"/>
                </a:solidFill>
                <a:latin typeface="+mj-lt"/>
              </a:rPr>
              <a:t>obszar</a:t>
            </a:r>
            <a:r>
              <a:rPr lang="en-US" sz="2400" dirty="0">
                <a:solidFill>
                  <a:srgbClr val="003366"/>
                </a:solidFill>
                <a:latin typeface="+mj-lt"/>
              </a:rPr>
              <a:t> </a:t>
            </a:r>
            <a:r>
              <a:rPr lang="en-US" sz="2400" dirty="0" err="1">
                <a:solidFill>
                  <a:srgbClr val="003366"/>
                </a:solidFill>
                <a:latin typeface="+mj-lt"/>
              </a:rPr>
              <a:t>Rzeczypospolitej</a:t>
            </a:r>
            <a:r>
              <a:rPr lang="en-US" sz="2400" dirty="0">
                <a:solidFill>
                  <a:srgbClr val="003366"/>
                </a:solidFill>
                <a:latin typeface="+mj-lt"/>
              </a:rPr>
              <a:t> </a:t>
            </a:r>
            <a:r>
              <a:rPr lang="en-US" sz="2400" dirty="0" err="1">
                <a:solidFill>
                  <a:srgbClr val="003366"/>
                </a:solidFill>
                <a:latin typeface="+mj-lt"/>
              </a:rPr>
              <a:t>Polskiej</a:t>
            </a:r>
            <a:r>
              <a:rPr lang="pl-PL" sz="2400" dirty="0">
                <a:solidFill>
                  <a:srgbClr val="003366"/>
                </a:solidFill>
                <a:latin typeface="+mj-lt"/>
              </a:rPr>
              <a:t>, ale d</a:t>
            </a:r>
            <a:r>
              <a:rPr lang="en-US" sz="2400" dirty="0">
                <a:solidFill>
                  <a:srgbClr val="003366"/>
                </a:solidFill>
                <a:latin typeface="+mj-lt"/>
              </a:rPr>
              <a:t>la </a:t>
            </a:r>
            <a:r>
              <a:rPr lang="en-US" sz="2400" dirty="0" err="1">
                <a:solidFill>
                  <a:srgbClr val="003366"/>
                </a:solidFill>
                <a:latin typeface="+mj-lt"/>
              </a:rPr>
              <a:t>właściwego</a:t>
            </a:r>
            <a:r>
              <a:rPr lang="en-US" sz="2400" dirty="0">
                <a:solidFill>
                  <a:srgbClr val="003366"/>
                </a:solidFill>
                <a:latin typeface="+mj-lt"/>
              </a:rPr>
              <a:t> </a:t>
            </a:r>
            <a:r>
              <a:rPr lang="en-US" sz="2400" dirty="0" err="1">
                <a:solidFill>
                  <a:srgbClr val="003366"/>
                </a:solidFill>
                <a:latin typeface="+mj-lt"/>
              </a:rPr>
              <a:t>realizowania</a:t>
            </a:r>
            <a:r>
              <a:rPr lang="en-US" sz="2400" dirty="0">
                <a:solidFill>
                  <a:srgbClr val="003366"/>
                </a:solidFill>
                <a:latin typeface="+mj-lt"/>
              </a:rPr>
              <a:t> </a:t>
            </a:r>
            <a:r>
              <a:rPr lang="en-US" sz="2400" dirty="0" err="1">
                <a:solidFill>
                  <a:srgbClr val="003366"/>
                </a:solidFill>
                <a:latin typeface="+mj-lt"/>
              </a:rPr>
              <a:t>swoich</a:t>
            </a:r>
            <a:r>
              <a:rPr lang="en-US" sz="2400" dirty="0">
                <a:solidFill>
                  <a:srgbClr val="003366"/>
                </a:solidFill>
                <a:latin typeface="+mj-lt"/>
              </a:rPr>
              <a:t> </a:t>
            </a:r>
            <a:r>
              <a:rPr lang="en-US" sz="2400" dirty="0" err="1">
                <a:solidFill>
                  <a:srgbClr val="003366"/>
                </a:solidFill>
                <a:latin typeface="+mj-lt"/>
              </a:rPr>
              <a:t>celów</a:t>
            </a:r>
            <a:r>
              <a:rPr lang="en-US" sz="2400" dirty="0">
                <a:solidFill>
                  <a:srgbClr val="003366"/>
                </a:solidFill>
                <a:latin typeface="+mj-lt"/>
              </a:rPr>
              <a:t> </a:t>
            </a:r>
            <a:r>
              <a:rPr lang="en-US" sz="2400" dirty="0" err="1">
                <a:solidFill>
                  <a:srgbClr val="003366"/>
                </a:solidFill>
                <a:latin typeface="+mj-lt"/>
              </a:rPr>
              <a:t>Stowarzyszenie</a:t>
            </a:r>
            <a:r>
              <a:rPr lang="en-US" sz="2400" dirty="0">
                <a:solidFill>
                  <a:srgbClr val="003366"/>
                </a:solidFill>
                <a:latin typeface="+mj-lt"/>
              </a:rPr>
              <a:t> </a:t>
            </a:r>
            <a:r>
              <a:rPr lang="en-US" sz="2400" dirty="0" err="1">
                <a:solidFill>
                  <a:srgbClr val="003366"/>
                </a:solidFill>
                <a:latin typeface="+mj-lt"/>
              </a:rPr>
              <a:t>może</a:t>
            </a:r>
            <a:r>
              <a:rPr lang="en-US" sz="2400" dirty="0">
                <a:solidFill>
                  <a:srgbClr val="003366"/>
                </a:solidFill>
                <a:latin typeface="+mj-lt"/>
              </a:rPr>
              <a:t> </a:t>
            </a:r>
            <a:r>
              <a:rPr lang="en-US" sz="2400" dirty="0" err="1">
                <a:solidFill>
                  <a:srgbClr val="003366"/>
                </a:solidFill>
                <a:latin typeface="+mj-lt"/>
              </a:rPr>
              <a:t>prowadzić</a:t>
            </a:r>
            <a:r>
              <a:rPr lang="en-US" sz="2400" dirty="0">
                <a:solidFill>
                  <a:srgbClr val="003366"/>
                </a:solidFill>
                <a:latin typeface="+mj-lt"/>
              </a:rPr>
              <a:t> </a:t>
            </a:r>
            <a:r>
              <a:rPr lang="en-US" sz="2400" dirty="0" err="1">
                <a:solidFill>
                  <a:srgbClr val="003366"/>
                </a:solidFill>
                <a:latin typeface="+mj-lt"/>
              </a:rPr>
              <a:t>działalność</a:t>
            </a:r>
            <a:r>
              <a:rPr lang="en-US" sz="2400" dirty="0">
                <a:solidFill>
                  <a:srgbClr val="003366"/>
                </a:solidFill>
                <a:latin typeface="+mj-lt"/>
              </a:rPr>
              <a:t> </a:t>
            </a:r>
            <a:r>
              <a:rPr lang="en-US" sz="2400" dirty="0" err="1">
                <a:solidFill>
                  <a:srgbClr val="003366"/>
                </a:solidFill>
                <a:latin typeface="+mj-lt"/>
              </a:rPr>
              <a:t>również</a:t>
            </a:r>
            <a:r>
              <a:rPr lang="en-US" sz="2400" dirty="0">
                <a:solidFill>
                  <a:srgbClr val="003366"/>
                </a:solidFill>
                <a:latin typeface="+mj-lt"/>
              </a:rPr>
              <a:t> </a:t>
            </a:r>
            <a:r>
              <a:rPr lang="en-US" sz="2400" dirty="0" err="1">
                <a:solidFill>
                  <a:srgbClr val="003366"/>
                </a:solidFill>
                <a:latin typeface="+mj-lt"/>
              </a:rPr>
              <a:t>poza</a:t>
            </a:r>
            <a:r>
              <a:rPr lang="en-US" sz="2400" dirty="0">
                <a:solidFill>
                  <a:srgbClr val="003366"/>
                </a:solidFill>
                <a:latin typeface="+mj-lt"/>
              </a:rPr>
              <a:t> </a:t>
            </a:r>
            <a:r>
              <a:rPr lang="en-US" sz="2400" dirty="0" err="1">
                <a:solidFill>
                  <a:srgbClr val="003366"/>
                </a:solidFill>
                <a:latin typeface="+mj-lt"/>
              </a:rPr>
              <a:t>granicami</a:t>
            </a:r>
            <a:r>
              <a:rPr lang="en-US" sz="2400" dirty="0">
                <a:solidFill>
                  <a:srgbClr val="003366"/>
                </a:solidFill>
                <a:latin typeface="+mj-lt"/>
              </a:rPr>
              <a:t> </a:t>
            </a:r>
            <a:r>
              <a:rPr lang="en-US" sz="2400" dirty="0" err="1">
                <a:solidFill>
                  <a:srgbClr val="003366"/>
                </a:solidFill>
                <a:latin typeface="+mj-lt"/>
              </a:rPr>
              <a:t>Rzeczypospolitej</a:t>
            </a:r>
            <a:endParaRPr lang="pl-PL" sz="2400" dirty="0">
              <a:solidFill>
                <a:srgbClr val="003366"/>
              </a:solidFill>
              <a:latin typeface="+mj-lt"/>
            </a:endParaRPr>
          </a:p>
          <a:p>
            <a:pPr marL="342900" indent="-342900" algn="l">
              <a:spcBef>
                <a:spcPct val="20000"/>
              </a:spcBef>
              <a:buFont typeface="Wingdings" pitchFamily="2" charset="2"/>
              <a:buChar char="q"/>
            </a:pPr>
            <a:r>
              <a:rPr lang="en-US" sz="2400" dirty="0" err="1">
                <a:solidFill>
                  <a:srgbClr val="003366"/>
                </a:solidFill>
                <a:latin typeface="+mj-lt"/>
              </a:rPr>
              <a:t>Stowarzyszenie</a:t>
            </a:r>
            <a:r>
              <a:rPr lang="en-US" sz="2400" dirty="0">
                <a:solidFill>
                  <a:srgbClr val="003366"/>
                </a:solidFill>
                <a:latin typeface="+mj-lt"/>
              </a:rPr>
              <a:t> </a:t>
            </a:r>
            <a:r>
              <a:rPr lang="en-US" sz="2400" dirty="0" err="1">
                <a:solidFill>
                  <a:srgbClr val="003366"/>
                </a:solidFill>
                <a:latin typeface="+mj-lt"/>
              </a:rPr>
              <a:t>może</a:t>
            </a:r>
            <a:r>
              <a:rPr lang="en-US" sz="2400" dirty="0">
                <a:solidFill>
                  <a:srgbClr val="003366"/>
                </a:solidFill>
                <a:latin typeface="+mj-lt"/>
              </a:rPr>
              <a:t> </a:t>
            </a:r>
            <a:r>
              <a:rPr lang="en-US" sz="2400" dirty="0" err="1">
                <a:solidFill>
                  <a:srgbClr val="003366"/>
                </a:solidFill>
                <a:latin typeface="+mj-lt"/>
              </a:rPr>
              <a:t>być</a:t>
            </a:r>
            <a:r>
              <a:rPr lang="en-US" sz="2400" dirty="0">
                <a:solidFill>
                  <a:srgbClr val="003366"/>
                </a:solidFill>
                <a:latin typeface="+mj-lt"/>
              </a:rPr>
              <a:t> </a:t>
            </a:r>
            <a:r>
              <a:rPr lang="en-US" sz="2400" dirty="0" err="1">
                <a:solidFill>
                  <a:srgbClr val="003366"/>
                </a:solidFill>
                <a:latin typeface="+mj-lt"/>
              </a:rPr>
              <a:t>członkiem</a:t>
            </a:r>
            <a:r>
              <a:rPr lang="en-US" sz="2400" dirty="0">
                <a:solidFill>
                  <a:srgbClr val="003366"/>
                </a:solidFill>
                <a:latin typeface="+mj-lt"/>
              </a:rPr>
              <a:t> </a:t>
            </a:r>
            <a:r>
              <a:rPr lang="en-US" sz="2400" dirty="0" err="1">
                <a:solidFill>
                  <a:srgbClr val="003366"/>
                </a:solidFill>
                <a:latin typeface="+mj-lt"/>
              </a:rPr>
              <a:t>krajowych</a:t>
            </a:r>
            <a:r>
              <a:rPr lang="en-US" sz="2400" dirty="0">
                <a:solidFill>
                  <a:srgbClr val="003366"/>
                </a:solidFill>
                <a:latin typeface="+mj-lt"/>
              </a:rPr>
              <a:t> </a:t>
            </a:r>
            <a:r>
              <a:rPr lang="en-US" sz="2400" dirty="0" err="1">
                <a:solidFill>
                  <a:srgbClr val="003366"/>
                </a:solidFill>
                <a:latin typeface="+mj-lt"/>
              </a:rPr>
              <a:t>i</a:t>
            </a:r>
            <a:r>
              <a:rPr lang="en-US" sz="2400" dirty="0">
                <a:solidFill>
                  <a:srgbClr val="003366"/>
                </a:solidFill>
                <a:latin typeface="+mj-lt"/>
              </a:rPr>
              <a:t> </a:t>
            </a:r>
            <a:r>
              <a:rPr lang="en-US" sz="2400" dirty="0" err="1">
                <a:solidFill>
                  <a:srgbClr val="003366"/>
                </a:solidFill>
                <a:latin typeface="+mj-lt"/>
              </a:rPr>
              <a:t>zagranicznych</a:t>
            </a:r>
            <a:r>
              <a:rPr lang="en-US" sz="2400" dirty="0">
                <a:solidFill>
                  <a:srgbClr val="003366"/>
                </a:solidFill>
                <a:latin typeface="+mj-lt"/>
              </a:rPr>
              <a:t> </a:t>
            </a:r>
            <a:r>
              <a:rPr lang="en-US" sz="2400" dirty="0" err="1">
                <a:solidFill>
                  <a:srgbClr val="003366"/>
                </a:solidFill>
                <a:latin typeface="+mj-lt"/>
              </a:rPr>
              <a:t>organizacji</a:t>
            </a:r>
            <a:r>
              <a:rPr lang="en-US" sz="2400" dirty="0">
                <a:solidFill>
                  <a:srgbClr val="003366"/>
                </a:solidFill>
                <a:latin typeface="+mj-lt"/>
              </a:rPr>
              <a:t> o </a:t>
            </a:r>
            <a:r>
              <a:rPr lang="en-US" sz="2400" dirty="0" err="1">
                <a:solidFill>
                  <a:srgbClr val="003366"/>
                </a:solidFill>
                <a:latin typeface="+mj-lt"/>
              </a:rPr>
              <a:t>pokrewnym</a:t>
            </a:r>
            <a:r>
              <a:rPr lang="en-US" sz="2400" dirty="0">
                <a:solidFill>
                  <a:srgbClr val="003366"/>
                </a:solidFill>
                <a:latin typeface="+mj-lt"/>
              </a:rPr>
              <a:t> </a:t>
            </a:r>
            <a:r>
              <a:rPr lang="en-US" sz="2400" dirty="0" err="1">
                <a:solidFill>
                  <a:srgbClr val="003366"/>
                </a:solidFill>
                <a:latin typeface="+mj-lt"/>
              </a:rPr>
              <a:t>profilu</a:t>
            </a:r>
            <a:r>
              <a:rPr lang="en-US" sz="2400" dirty="0">
                <a:solidFill>
                  <a:srgbClr val="003366"/>
                </a:solidFill>
                <a:latin typeface="+mj-lt"/>
              </a:rPr>
              <a:t> </a:t>
            </a:r>
            <a:r>
              <a:rPr lang="en-US" sz="2400" dirty="0" err="1">
                <a:solidFill>
                  <a:srgbClr val="003366"/>
                </a:solidFill>
                <a:latin typeface="+mj-lt"/>
              </a:rPr>
              <a:t>działania</a:t>
            </a:r>
            <a:endParaRPr lang="pl-PL" sz="2400" dirty="0">
              <a:solidFill>
                <a:srgbClr val="003366"/>
              </a:solidFill>
              <a:latin typeface="+mj-lt"/>
            </a:endParaRPr>
          </a:p>
          <a:p>
            <a:pPr marL="342900" indent="-342900" algn="l">
              <a:spcBef>
                <a:spcPct val="20000"/>
              </a:spcBef>
              <a:buFont typeface="Wingdings" pitchFamily="2" charset="2"/>
              <a:buChar char="q"/>
            </a:pPr>
            <a:r>
              <a:rPr lang="en-US" sz="2400" dirty="0" err="1">
                <a:solidFill>
                  <a:srgbClr val="003366"/>
                </a:solidFill>
                <a:latin typeface="+mj-lt"/>
              </a:rPr>
              <a:t>Stowarzyszenie</a:t>
            </a:r>
            <a:r>
              <a:rPr lang="en-US" sz="2400" dirty="0">
                <a:solidFill>
                  <a:srgbClr val="003366"/>
                </a:solidFill>
                <a:latin typeface="+mj-lt"/>
              </a:rPr>
              <a:t> </a:t>
            </a:r>
            <a:r>
              <a:rPr lang="en-US" sz="2400" dirty="0" err="1">
                <a:solidFill>
                  <a:srgbClr val="003366"/>
                </a:solidFill>
                <a:latin typeface="+mj-lt"/>
              </a:rPr>
              <a:t>opiera</a:t>
            </a:r>
            <a:r>
              <a:rPr lang="en-US" sz="2400" dirty="0">
                <a:solidFill>
                  <a:srgbClr val="003366"/>
                </a:solidFill>
                <a:latin typeface="+mj-lt"/>
              </a:rPr>
              <a:t> </a:t>
            </a:r>
            <a:r>
              <a:rPr lang="en-US" sz="2400" dirty="0" err="1">
                <a:solidFill>
                  <a:srgbClr val="003366"/>
                </a:solidFill>
                <a:latin typeface="+mj-lt"/>
              </a:rPr>
              <a:t>swą</a:t>
            </a:r>
            <a:r>
              <a:rPr lang="en-US" sz="2400" dirty="0">
                <a:solidFill>
                  <a:srgbClr val="003366"/>
                </a:solidFill>
                <a:latin typeface="+mj-lt"/>
              </a:rPr>
              <a:t> </a:t>
            </a:r>
            <a:r>
              <a:rPr lang="en-US" sz="2400" dirty="0" err="1">
                <a:solidFill>
                  <a:srgbClr val="003366"/>
                </a:solidFill>
                <a:latin typeface="+mj-lt"/>
              </a:rPr>
              <a:t>działalność</a:t>
            </a:r>
            <a:r>
              <a:rPr lang="en-US" sz="2400" dirty="0">
                <a:solidFill>
                  <a:srgbClr val="003366"/>
                </a:solidFill>
                <a:latin typeface="+mj-lt"/>
              </a:rPr>
              <a:t> </a:t>
            </a:r>
            <a:r>
              <a:rPr lang="en-US" sz="2400" dirty="0" err="1">
                <a:solidFill>
                  <a:srgbClr val="003366"/>
                </a:solidFill>
                <a:latin typeface="+mj-lt"/>
              </a:rPr>
              <a:t>na</a:t>
            </a:r>
            <a:r>
              <a:rPr lang="en-US" sz="2400" dirty="0">
                <a:solidFill>
                  <a:srgbClr val="003366"/>
                </a:solidFill>
                <a:latin typeface="+mj-lt"/>
              </a:rPr>
              <a:t> </a:t>
            </a:r>
            <a:r>
              <a:rPr lang="en-US" sz="2400" dirty="0" err="1">
                <a:solidFill>
                  <a:srgbClr val="003366"/>
                </a:solidFill>
                <a:latin typeface="+mj-lt"/>
              </a:rPr>
              <a:t>nieodpłatnej</a:t>
            </a:r>
            <a:r>
              <a:rPr lang="en-US" sz="2400" dirty="0">
                <a:solidFill>
                  <a:srgbClr val="003366"/>
                </a:solidFill>
                <a:latin typeface="+mj-lt"/>
              </a:rPr>
              <a:t> </a:t>
            </a:r>
            <a:r>
              <a:rPr lang="en-US" sz="2400" dirty="0" err="1">
                <a:solidFill>
                  <a:srgbClr val="003366"/>
                </a:solidFill>
                <a:latin typeface="+mj-lt"/>
              </a:rPr>
              <a:t>pracy</a:t>
            </a:r>
            <a:r>
              <a:rPr lang="en-US" sz="2400" dirty="0">
                <a:solidFill>
                  <a:srgbClr val="003366"/>
                </a:solidFill>
                <a:latin typeface="+mj-lt"/>
              </a:rPr>
              <a:t> </a:t>
            </a:r>
            <a:r>
              <a:rPr lang="en-US" sz="2400" dirty="0" err="1">
                <a:solidFill>
                  <a:srgbClr val="003366"/>
                </a:solidFill>
                <a:latin typeface="+mj-lt"/>
              </a:rPr>
              <a:t>społecznej</a:t>
            </a:r>
            <a:r>
              <a:rPr lang="en-US" sz="2400" dirty="0">
                <a:solidFill>
                  <a:srgbClr val="003366"/>
                </a:solidFill>
                <a:latin typeface="+mj-lt"/>
              </a:rPr>
              <a:t> </a:t>
            </a:r>
            <a:r>
              <a:rPr lang="en-US" sz="2400" dirty="0" err="1">
                <a:solidFill>
                  <a:srgbClr val="003366"/>
                </a:solidFill>
                <a:latin typeface="+mj-lt"/>
              </a:rPr>
              <a:t>swych</a:t>
            </a:r>
            <a:r>
              <a:rPr lang="en-US" sz="2400" dirty="0">
                <a:solidFill>
                  <a:srgbClr val="003366"/>
                </a:solidFill>
                <a:latin typeface="+mj-lt"/>
              </a:rPr>
              <a:t> </a:t>
            </a:r>
            <a:r>
              <a:rPr lang="en-US" sz="2400" dirty="0" err="1">
                <a:solidFill>
                  <a:srgbClr val="003366"/>
                </a:solidFill>
                <a:latin typeface="+mj-lt"/>
              </a:rPr>
              <a:t>Członków</a:t>
            </a:r>
            <a:r>
              <a:rPr lang="pl-PL" sz="2400" dirty="0">
                <a:solidFill>
                  <a:srgbClr val="003366"/>
                </a:solidFill>
                <a:latin typeface="+mj-lt"/>
              </a:rPr>
              <a:t>, ale d</a:t>
            </a:r>
            <a:r>
              <a:rPr lang="en-US" sz="2400" dirty="0">
                <a:solidFill>
                  <a:srgbClr val="003366"/>
                </a:solidFill>
                <a:latin typeface="+mj-lt"/>
              </a:rPr>
              <a:t>o </a:t>
            </a:r>
            <a:r>
              <a:rPr lang="en-US" sz="2400" dirty="0" err="1">
                <a:solidFill>
                  <a:srgbClr val="003366"/>
                </a:solidFill>
                <a:latin typeface="+mj-lt"/>
              </a:rPr>
              <a:t>prowadzenia</a:t>
            </a:r>
            <a:r>
              <a:rPr lang="en-US" sz="2400" dirty="0">
                <a:solidFill>
                  <a:srgbClr val="003366"/>
                </a:solidFill>
                <a:latin typeface="+mj-lt"/>
              </a:rPr>
              <a:t> </a:t>
            </a:r>
            <a:r>
              <a:rPr lang="en-US" sz="2400" dirty="0" err="1">
                <a:solidFill>
                  <a:srgbClr val="003366"/>
                </a:solidFill>
                <a:latin typeface="+mj-lt"/>
              </a:rPr>
              <a:t>spraw</a:t>
            </a:r>
            <a:r>
              <a:rPr lang="en-US" sz="2400" dirty="0">
                <a:solidFill>
                  <a:srgbClr val="003366"/>
                </a:solidFill>
                <a:latin typeface="+mj-lt"/>
              </a:rPr>
              <a:t> </a:t>
            </a:r>
            <a:r>
              <a:rPr lang="en-US" sz="2400" dirty="0" err="1">
                <a:solidFill>
                  <a:srgbClr val="003366"/>
                </a:solidFill>
                <a:latin typeface="+mj-lt"/>
              </a:rPr>
              <a:t>związanych</a:t>
            </a:r>
            <a:r>
              <a:rPr lang="en-US" sz="2400" dirty="0">
                <a:solidFill>
                  <a:srgbClr val="003366"/>
                </a:solidFill>
                <a:latin typeface="+mj-lt"/>
              </a:rPr>
              <a:t> z </a:t>
            </a:r>
            <a:r>
              <a:rPr lang="en-US" sz="2400" dirty="0" err="1">
                <a:solidFill>
                  <a:srgbClr val="003366"/>
                </a:solidFill>
                <a:latin typeface="+mj-lt"/>
              </a:rPr>
              <a:t>działalnością</a:t>
            </a:r>
            <a:r>
              <a:rPr lang="en-US" sz="2400" dirty="0">
                <a:solidFill>
                  <a:srgbClr val="003366"/>
                </a:solidFill>
                <a:latin typeface="+mj-lt"/>
              </a:rPr>
              <a:t> </a:t>
            </a:r>
            <a:r>
              <a:rPr lang="en-US" sz="2400" dirty="0" err="1">
                <a:solidFill>
                  <a:srgbClr val="003366"/>
                </a:solidFill>
                <a:latin typeface="+mj-lt"/>
              </a:rPr>
              <a:t>statutową</a:t>
            </a:r>
            <a:r>
              <a:rPr lang="en-US" sz="2400" dirty="0">
                <a:solidFill>
                  <a:srgbClr val="003366"/>
                </a:solidFill>
                <a:latin typeface="+mj-lt"/>
              </a:rPr>
              <a:t> </a:t>
            </a:r>
            <a:r>
              <a:rPr lang="en-US" sz="2400" dirty="0" err="1">
                <a:solidFill>
                  <a:srgbClr val="003366"/>
                </a:solidFill>
                <a:latin typeface="+mj-lt"/>
              </a:rPr>
              <a:t>może</a:t>
            </a:r>
            <a:r>
              <a:rPr lang="en-US" sz="2400" dirty="0">
                <a:solidFill>
                  <a:srgbClr val="003366"/>
                </a:solidFill>
                <a:latin typeface="+mj-lt"/>
              </a:rPr>
              <a:t> </a:t>
            </a:r>
            <a:r>
              <a:rPr lang="en-US" sz="2400" dirty="0" err="1">
                <a:solidFill>
                  <a:srgbClr val="003366"/>
                </a:solidFill>
                <a:latin typeface="+mj-lt"/>
              </a:rPr>
              <a:t>zatrudniać</a:t>
            </a:r>
            <a:r>
              <a:rPr lang="en-US" sz="2400" dirty="0">
                <a:solidFill>
                  <a:srgbClr val="003366"/>
                </a:solidFill>
                <a:latin typeface="+mj-lt"/>
              </a:rPr>
              <a:t> </a:t>
            </a:r>
            <a:r>
              <a:rPr lang="en-US" sz="2400" dirty="0" err="1">
                <a:solidFill>
                  <a:srgbClr val="003366"/>
                </a:solidFill>
                <a:latin typeface="+mj-lt"/>
              </a:rPr>
              <a:t>pracowników</a:t>
            </a:r>
            <a:endParaRPr lang="pl-PL" sz="2400" dirty="0">
              <a:solidFill>
                <a:srgbClr val="003366"/>
              </a:solidFill>
              <a:latin typeface="+mj-lt"/>
            </a:endParaRPr>
          </a:p>
          <a:p>
            <a:pPr algn="l">
              <a:lnSpc>
                <a:spcPct val="120000"/>
              </a:lnSpc>
              <a:spcBef>
                <a:spcPct val="20000"/>
              </a:spcBef>
            </a:pPr>
            <a:endParaRPr lang="pl-PL" sz="1600" dirty="0">
              <a:solidFill>
                <a:schemeClr val="tx2"/>
              </a:solidFill>
              <a:latin typeface="Verdana" pitchFamily="34" charset="0"/>
            </a:endParaRPr>
          </a:p>
        </p:txBody>
      </p:sp>
    </p:spTree>
    <p:extLst>
      <p:ext uri="{BB962C8B-B14F-4D97-AF65-F5344CB8AC3E}">
        <p14:creationId xmlns:p14="http://schemas.microsoft.com/office/powerpoint/2010/main" val="1950595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666855" y="54243"/>
            <a:ext cx="1226104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Kamienie milowe działalności </a:t>
            </a:r>
          </a:p>
          <a:p>
            <a:pPr lvl="0"/>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Polskiego Stowarzyszenia Wyceny Złóż Kopalin</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3534" y="1313813"/>
            <a:ext cx="13670532" cy="6404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lnSpc>
                <a:spcPts val="3300"/>
              </a:lnSpc>
              <a:spcBef>
                <a:spcPts val="0"/>
              </a:spcBef>
              <a:buFont typeface="Wingdings" pitchFamily="2" charset="2"/>
              <a:buChar char="q"/>
            </a:pP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2006 – </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powołanie, przyjęcie statutu i rejestracja Polskiego Stowarzyszenia Wyceny Złóż Kopalin przez grupę ponad 30 specjalistów z zakresu geologii gospodarczej, górnictwa i ekonomii</a:t>
            </a:r>
            <a:endPar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a:p>
            <a:pPr marL="342900" indent="-342900" algn="l">
              <a:lnSpc>
                <a:spcPts val="3300"/>
              </a:lnSpc>
              <a:spcBef>
                <a:spcPts val="0"/>
              </a:spcBef>
              <a:buFont typeface="Wingdings" pitchFamily="2" charset="2"/>
              <a:buChar char="q"/>
            </a:pP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2008 – </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Wprowadzenie przez PSWZK Polskiego Kodeksu Wyceny Złóż Kopalin (tzw. POLVAL)</a:t>
            </a:r>
            <a:endPar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a:p>
            <a:pPr marL="342900" indent="-342900" algn="l">
              <a:lnSpc>
                <a:spcPts val="3300"/>
              </a:lnSpc>
              <a:spcBef>
                <a:spcPts val="0"/>
              </a:spcBef>
              <a:buFont typeface="Wingdings" pitchFamily="2" charset="2"/>
              <a:buChar char="q"/>
            </a:pP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2013 – </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Zmiana statutu PSWZK z poszerzeniem zakresu działalności stowarzyszenia </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a:t>
            </a:r>
          </a:p>
          <a:p>
            <a:pPr marL="534988" indent="-163513" algn="l">
              <a:lnSpc>
                <a:spcPts val="3300"/>
              </a:lnSpc>
              <a:spcBef>
                <a:spcPts val="0"/>
              </a:spcBef>
              <a:buFont typeface="Arial" pitchFamily="34" charset="0"/>
              <a:buChar char="•"/>
            </a:pP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Sekcja Wyceny Złóż, zrzeszająca</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a:t>
            </a:r>
            <a:r>
              <a:rPr lang="pl-PL" sz="2400" b="1" dirty="0">
                <a:solidFill>
                  <a:srgbClr val="FF0000"/>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Taksatorów Złóż Kopalin </a:t>
            </a:r>
            <a:r>
              <a:rPr lang="en-US" sz="2400" b="1" dirty="0">
                <a:solidFill>
                  <a:srgbClr val="FF0000"/>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(TZK)</a:t>
            </a:r>
            <a:endPar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a:p>
            <a:pPr marL="534988" indent="-163513" algn="l">
              <a:lnSpc>
                <a:spcPts val="3300"/>
              </a:lnSpc>
              <a:spcBef>
                <a:spcPts val="0"/>
              </a:spcBef>
              <a:buFont typeface="Arial" pitchFamily="34" charset="0"/>
              <a:buChar char="•"/>
            </a:pP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Sekcja Wykazywania Zasobów Złóż</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zrzeszająca </a:t>
            </a:r>
            <a:r>
              <a:rPr lang="pl-PL" sz="2400" b="1" dirty="0">
                <a:solidFill>
                  <a:srgbClr val="FF0000"/>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Geologów Kompetentnych </a:t>
            </a:r>
            <a:r>
              <a:rPr lang="en-US" sz="2400" b="1" dirty="0">
                <a:solidFill>
                  <a:srgbClr val="FF0000"/>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(GK)</a:t>
            </a:r>
            <a:endPar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a:p>
            <a:pPr marL="342900" indent="-342900" algn="l">
              <a:lnSpc>
                <a:spcPts val="3300"/>
              </a:lnSpc>
              <a:spcBef>
                <a:spcPts val="0"/>
              </a:spcBef>
              <a:buFont typeface="Wingdings" pitchFamily="2" charset="2"/>
              <a:buChar char="q"/>
            </a:pP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201</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4</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 </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Przystąpienie PSWZK do Europejskiej Federacji Geologów (</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F</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a:t>
            </a:r>
          </a:p>
          <a:p>
            <a:pPr marL="342900" indent="-342900" algn="l">
              <a:lnSpc>
                <a:spcPts val="3300"/>
              </a:lnSpc>
              <a:spcBef>
                <a:spcPts val="0"/>
              </a:spcBef>
              <a:buFont typeface="Wingdings" pitchFamily="2" charset="2"/>
              <a:buChar char="q"/>
            </a:pP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2015 </a:t>
            </a:r>
            <a:r>
              <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Rozpoczęcie udziału PSWZK w realizacji wybranych projektów Horyzont 2020 jako tzw. </a:t>
            </a:r>
            <a:r>
              <a:rPr lang="pl-PL" sz="2400" b="1"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Linking</a:t>
            </a: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Third Party EFG </a:t>
            </a:r>
          </a:p>
          <a:p>
            <a:pPr marL="342900" indent="-342900" algn="l">
              <a:lnSpc>
                <a:spcPts val="3300"/>
              </a:lnSpc>
              <a:spcBef>
                <a:spcPts val="0"/>
              </a:spcBef>
              <a:buFont typeface="Wingdings" pitchFamily="2" charset="2"/>
              <a:buChar char="q"/>
            </a:pP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2016 – Przyjęcie standardu „Wycena nieruchomości gruntowych ze złożami kopalin objętymi własnością nieruchomości gruntowej” opracowanego przy współudziale PSWZK</a:t>
            </a:r>
          </a:p>
          <a:p>
            <a:pPr marL="342900" indent="-342900" algn="l">
              <a:lnSpc>
                <a:spcPts val="3300"/>
              </a:lnSpc>
              <a:spcBef>
                <a:spcPts val="0"/>
              </a:spcBef>
              <a:buFont typeface="Wingdings" pitchFamily="2" charset="2"/>
              <a:buChar char="q"/>
            </a:pPr>
            <a:r>
              <a:rPr lang="pl-PL"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2020 – Ogłoszenie zaktualizowanej wersji Polskiego Kodeksu Wyceny Złóż Kopalin  </a:t>
            </a:r>
            <a:endParaRPr lang="en-US" sz="2400" b="1"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a:p>
            <a:pPr algn="l">
              <a:lnSpc>
                <a:spcPct val="120000"/>
              </a:lnSpc>
              <a:spcBef>
                <a:spcPct val="20000"/>
              </a:spcBef>
            </a:pPr>
            <a:endParaRPr lang="pl-PL" sz="1400" dirty="0">
              <a:solidFill>
                <a:schemeClr val="tx2"/>
              </a:solidFill>
              <a:latin typeface="Verdana" pitchFamily="34" charset="0"/>
            </a:endParaRPr>
          </a:p>
        </p:txBody>
      </p:sp>
    </p:spTree>
    <p:extLst>
      <p:ext uri="{BB962C8B-B14F-4D97-AF65-F5344CB8AC3E}">
        <p14:creationId xmlns:p14="http://schemas.microsoft.com/office/powerpoint/2010/main" val="1589141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1274270" y="205801"/>
            <a:ext cx="1149799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Główne obszary działalności </a:t>
            </a:r>
            <a:br>
              <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b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Polskiego Stowarzyszenia Wyceny Złóż Kopalin</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247680" y="1544936"/>
            <a:ext cx="13253396"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gn="l">
              <a:lnSpc>
                <a:spcPct val="150000"/>
              </a:lnSpc>
              <a:buFont typeface="+mj-lt"/>
              <a:buAutoNum type="arabicPeriod"/>
            </a:pPr>
            <a:r>
              <a:rPr lang="pl-PL" sz="2400" dirty="0">
                <a:solidFill>
                  <a:srgbClr val="003366"/>
                </a:solidFill>
                <a:latin typeface="+mj-lt"/>
              </a:rPr>
              <a:t>Kształcenie w zakresie wykazywania zasobów i wyceny złóż kopalin i złóż antropogenicznych</a:t>
            </a:r>
          </a:p>
          <a:p>
            <a:pPr marL="457200" indent="-457200" algn="l">
              <a:lnSpc>
                <a:spcPct val="150000"/>
              </a:lnSpc>
              <a:buFont typeface="+mj-lt"/>
              <a:buAutoNum type="arabicPeriod"/>
            </a:pPr>
            <a:r>
              <a:rPr lang="pl-PL" sz="2400" dirty="0">
                <a:solidFill>
                  <a:srgbClr val="003366"/>
                </a:solidFill>
                <a:latin typeface="+mj-lt"/>
              </a:rPr>
              <a:t>Integrowanie i aktywizacja środowiska Geologów Kompetentnych i Taksatorów Złóż Kopalin</a:t>
            </a:r>
          </a:p>
          <a:p>
            <a:pPr marL="457200" indent="-457200" algn="l">
              <a:lnSpc>
                <a:spcPct val="150000"/>
              </a:lnSpc>
              <a:buFont typeface="+mj-lt"/>
              <a:buAutoNum type="arabicPeriod"/>
            </a:pPr>
            <a:r>
              <a:rPr lang="pl-PL" sz="2400" dirty="0">
                <a:solidFill>
                  <a:srgbClr val="003366"/>
                </a:solidFill>
                <a:latin typeface="+mj-lt"/>
              </a:rPr>
              <a:t>Podnoszenie kwalifikacji i wiedzy merytorycznej Geologów Kompetentnych oraz Taksatorów Złóż Kopalin</a:t>
            </a:r>
          </a:p>
          <a:p>
            <a:pPr marL="457200" indent="-457200" algn="l">
              <a:lnSpc>
                <a:spcPct val="150000"/>
              </a:lnSpc>
              <a:buFont typeface="+mj-lt"/>
              <a:buAutoNum type="arabicPeriod"/>
            </a:pPr>
            <a:r>
              <a:rPr lang="pl-PL" sz="2400" dirty="0">
                <a:solidFill>
                  <a:srgbClr val="003366"/>
                </a:solidFill>
                <a:latin typeface="+mj-lt"/>
              </a:rPr>
              <a:t>Propagowanie zasad etyki Geologa Kompetentnego i Taksatora Złóż Kopalin oraz czuwanie nad ich poziomem etycznym.</a:t>
            </a:r>
          </a:p>
          <a:p>
            <a:pPr marL="457200" indent="-457200" algn="l">
              <a:lnSpc>
                <a:spcPct val="150000"/>
              </a:lnSpc>
              <a:buFont typeface="+mj-lt"/>
              <a:buAutoNum type="arabicPeriod"/>
            </a:pPr>
            <a:r>
              <a:rPr lang="pl-PL" sz="2400" dirty="0">
                <a:solidFill>
                  <a:srgbClr val="003366"/>
                </a:solidFill>
                <a:latin typeface="+mj-lt"/>
              </a:rPr>
              <a:t>Reprezentowanie interesów środowiska wobec władz państwowych, samorządowych, gospodarczych i organizacji pozarządowych.</a:t>
            </a:r>
          </a:p>
          <a:p>
            <a:pPr algn="l">
              <a:lnSpc>
                <a:spcPct val="120000"/>
              </a:lnSpc>
              <a:spcBef>
                <a:spcPct val="20000"/>
              </a:spcBef>
            </a:pPr>
            <a:endParaRPr lang="pl-PL" sz="1600" dirty="0">
              <a:solidFill>
                <a:schemeClr val="tx2"/>
              </a:solidFill>
              <a:latin typeface="Verdana" pitchFamily="34" charset="0"/>
            </a:endParaRPr>
          </a:p>
        </p:txBody>
      </p:sp>
    </p:spTree>
    <p:extLst>
      <p:ext uri="{BB962C8B-B14F-4D97-AF65-F5344CB8AC3E}">
        <p14:creationId xmlns:p14="http://schemas.microsoft.com/office/powerpoint/2010/main" val="66512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4070708" y="205801"/>
            <a:ext cx="48285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Geolog</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Kompetentny</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246365" y="852132"/>
            <a:ext cx="1352722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ts val="0"/>
              </a:spcBef>
              <a:buFont typeface="Wingdings" pitchFamily="2" charset="2"/>
              <a:buChar char="q"/>
            </a:pPr>
            <a:r>
              <a:rPr lang="pl-PL" sz="2400" dirty="0">
                <a:solidFill>
                  <a:srgbClr val="003366"/>
                </a:solidFill>
                <a:latin typeface="+mj-lt"/>
              </a:rPr>
              <a:t>Certyfikat Geologa Kompetentnego potwierdza wysoki stopień wiedzy merytorycznej, umiejętności i wiarygodności w zakresie wykazywania zasobów złóż kopalin</a:t>
            </a:r>
          </a:p>
          <a:p>
            <a:pPr marL="342900" indent="-342900" algn="l">
              <a:spcBef>
                <a:spcPts val="0"/>
              </a:spcBef>
              <a:buFont typeface="Wingdings" pitchFamily="2" charset="2"/>
              <a:buChar char="q"/>
            </a:pPr>
            <a:r>
              <a:rPr lang="pl-PL" sz="2400" dirty="0">
                <a:solidFill>
                  <a:srgbClr val="003366"/>
                </a:solidFill>
                <a:latin typeface="+mj-lt"/>
              </a:rPr>
              <a:t>Certyfikaty przyznawane są przez Zarząd, który odbędzie kurs szkoleniowy (jeśli niezbędny) i złoży z wynikiem pozytywnym egzamin przed Komisją Egzaminacyjną, zgodnie z przyjętą przez Zarząd PSWZK procedurą egzaminacyjną</a:t>
            </a:r>
          </a:p>
          <a:p>
            <a:pPr marL="342900" indent="-342900" algn="l">
              <a:spcBef>
                <a:spcPts val="0"/>
              </a:spcBef>
              <a:buFont typeface="Wingdings" pitchFamily="2" charset="2"/>
              <a:buChar char="q"/>
            </a:pPr>
            <a:r>
              <a:rPr lang="pl-PL" sz="2400" dirty="0">
                <a:solidFill>
                  <a:srgbClr val="003366"/>
                </a:solidFill>
                <a:latin typeface="+mj-lt"/>
              </a:rPr>
              <a:t>Kandydatem na Geologa Kompetentnego może być osoba fizyczna, która legitymuje się dyplomem ukończenia studiów wyższych na kierunku geologia i/lub górnictwo i geologia</a:t>
            </a:r>
          </a:p>
          <a:p>
            <a:pPr marL="342900" indent="-342900" algn="l">
              <a:spcBef>
                <a:spcPts val="0"/>
              </a:spcBef>
              <a:buFont typeface="Wingdings" pitchFamily="2" charset="2"/>
              <a:buChar char="q"/>
            </a:pPr>
            <a:r>
              <a:rPr lang="pl-PL" sz="2400" dirty="0">
                <a:solidFill>
                  <a:srgbClr val="003366"/>
                </a:solidFill>
                <a:latin typeface="+mj-lt"/>
              </a:rPr>
              <a:t>Kandydat na Geologa Kompetentnego musi posiadać dającą się udowodnić odpowiednią wiedzę i doświadczenie w zakresie szacowania i wykazywania zasobów w odniesieniu do określonego typu złóż, popartą przynajmniej 5 letnią praktyką w okresie 15 lat; w przypadku braku posiadania takiej praktyki, Kandydat musi odbyć praktykę w Stowarzyszeniu</a:t>
            </a:r>
          </a:p>
          <a:p>
            <a:pPr marL="342900" indent="-342900" algn="l">
              <a:spcBef>
                <a:spcPts val="0"/>
              </a:spcBef>
              <a:buFont typeface="Wingdings" pitchFamily="2" charset="2"/>
              <a:buChar char="q"/>
            </a:pPr>
            <a:r>
              <a:rPr lang="pl-PL" sz="2400" dirty="0">
                <a:solidFill>
                  <a:srgbClr val="003366"/>
                </a:solidFill>
                <a:latin typeface="+mj-lt"/>
              </a:rPr>
              <a:t>Certyfikaty Geologa Kompetentnego wydawane są dożywotnio. W sytuacji sprzeniewierzenia się zasadom zawartym w Kodeksie Etyki Stowarzyszenia Zarząd – na wniosek Komisji Etyki – może podjąć uchwałę w sprawie skreślenia takiej osoby z Listy Geologów Kompetentnych</a:t>
            </a:r>
          </a:p>
          <a:p>
            <a:pPr marL="342900" indent="-342900" algn="l">
              <a:spcBef>
                <a:spcPts val="0"/>
              </a:spcBef>
              <a:buFont typeface="Wingdings" pitchFamily="2" charset="2"/>
              <a:buChar char="q"/>
            </a:pPr>
            <a:r>
              <a:rPr lang="pl-PL" sz="2400" dirty="0">
                <a:solidFill>
                  <a:srgbClr val="003366"/>
                </a:solidFill>
                <a:latin typeface="+mj-lt"/>
              </a:rPr>
              <a:t>Do tej pory przyznano 6 Certyfikatów Geologa Kompetentnego (Krzysztof </a:t>
            </a:r>
            <a:r>
              <a:rPr lang="pl-PL" sz="2400" dirty="0" err="1">
                <a:solidFill>
                  <a:srgbClr val="003366"/>
                </a:solidFill>
                <a:latin typeface="+mj-lt"/>
              </a:rPr>
              <a:t>Szamałek</a:t>
            </a:r>
            <a:r>
              <a:rPr lang="pl-PL" sz="2400" dirty="0">
                <a:solidFill>
                  <a:srgbClr val="003366"/>
                </a:solidFill>
                <a:latin typeface="+mj-lt"/>
              </a:rPr>
              <a:t>, Eugeniusz Jacek Sobczyk, Krzysztof Galos, Sławomir Mazurek, Piotr </a:t>
            </a:r>
            <a:r>
              <a:rPr lang="pl-PL" sz="2400" dirty="0" err="1">
                <a:solidFill>
                  <a:srgbClr val="003366"/>
                </a:solidFill>
                <a:latin typeface="+mj-lt"/>
              </a:rPr>
              <a:t>Saługa</a:t>
            </a:r>
            <a:r>
              <a:rPr lang="pl-PL" sz="2400" dirty="0">
                <a:solidFill>
                  <a:srgbClr val="003366"/>
                </a:solidFill>
                <a:latin typeface="+mj-lt"/>
              </a:rPr>
              <a:t>, Marcin Palczewski) </a:t>
            </a:r>
            <a:endParaRPr lang="en-US" sz="2400" b="1" dirty="0">
              <a:solidFill>
                <a:srgbClr val="003366"/>
              </a:solidFill>
              <a:effectLst>
                <a:outerShdw blurRad="38100" dist="38100" dir="2700000" algn="tl">
                  <a:srgbClr val="000000">
                    <a:alpha val="43137"/>
                  </a:srgbClr>
                </a:outerShdw>
              </a:effectLst>
              <a:latin typeface="+mj-lt"/>
              <a:cs typeface="Arial" panose="020B0604020202020204" pitchFamily="34" charset="0"/>
            </a:endParaRPr>
          </a:p>
          <a:p>
            <a:pPr algn="l">
              <a:lnSpc>
                <a:spcPct val="120000"/>
              </a:lnSpc>
              <a:spcBef>
                <a:spcPct val="20000"/>
              </a:spcBef>
            </a:pPr>
            <a:endParaRPr lang="pl-PL" sz="1600" dirty="0">
              <a:solidFill>
                <a:schemeClr val="tx2"/>
              </a:solidFill>
              <a:latin typeface="Verdana" pitchFamily="34" charset="0"/>
            </a:endParaRPr>
          </a:p>
        </p:txBody>
      </p:sp>
    </p:spTree>
    <p:extLst>
      <p:ext uri="{BB962C8B-B14F-4D97-AF65-F5344CB8AC3E}">
        <p14:creationId xmlns:p14="http://schemas.microsoft.com/office/powerpoint/2010/main" val="405279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4390509" y="205801"/>
            <a:ext cx="418896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Tytuł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a</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43255" y="1544936"/>
            <a:ext cx="1262067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150000"/>
              </a:lnSpc>
              <a:spcBef>
                <a:spcPts val="0"/>
              </a:spcBef>
            </a:pPr>
            <a:r>
              <a:rPr lang="en-US" sz="2400" dirty="0">
                <a:solidFill>
                  <a:srgbClr val="003366"/>
                </a:solidFill>
                <a:latin typeface="+mj-lt"/>
              </a:rPr>
              <a:t>The European Geologist (</a:t>
            </a:r>
            <a:r>
              <a:rPr lang="en-US" sz="2400" dirty="0" err="1">
                <a:solidFill>
                  <a:srgbClr val="003366"/>
                </a:solidFill>
                <a:latin typeface="+mj-lt"/>
              </a:rPr>
              <a:t>EurGeol</a:t>
            </a:r>
            <a:r>
              <a:rPr lang="en-US" sz="2400" dirty="0">
                <a:solidFill>
                  <a:srgbClr val="003366"/>
                </a:solidFill>
                <a:latin typeface="+mj-lt"/>
              </a:rPr>
              <a:t>) title is a professional title awarded by the European Federation of Geologists which </a:t>
            </a:r>
            <a:r>
              <a:rPr lang="en-US" sz="2400" dirty="0" err="1">
                <a:solidFill>
                  <a:srgbClr val="003366"/>
                </a:solidFill>
                <a:latin typeface="+mj-lt"/>
              </a:rPr>
              <a:t>recognises</a:t>
            </a:r>
            <a:r>
              <a:rPr lang="en-US" sz="2400" dirty="0">
                <a:solidFill>
                  <a:srgbClr val="003366"/>
                </a:solidFill>
                <a:latin typeface="+mj-lt"/>
              </a:rPr>
              <a:t> the ability to deliver a high quality of services within the practice of geology. This certification held by a professional geologist means that the holder has achieved suitable academic training and a level of professional experience, skill and competence to perform tasks within their professional practice. It also means that the geologist undertakes continuing education and training, demonstrating a personal commitment to stay up to date and informed within the sphere of their professional work.</a:t>
            </a:r>
            <a:endParaRPr lang="pl-PL" sz="2400" dirty="0">
              <a:solidFill>
                <a:srgbClr val="003366"/>
              </a:solidFill>
              <a:latin typeface="+mj-lt"/>
            </a:endParaRPr>
          </a:p>
          <a:p>
            <a:pPr algn="l">
              <a:lnSpc>
                <a:spcPct val="150000"/>
              </a:lnSpc>
              <a:spcBef>
                <a:spcPts val="0"/>
              </a:spcBef>
            </a:pPr>
            <a:endParaRPr lang="pl-PL" sz="2400" dirty="0">
              <a:solidFill>
                <a:srgbClr val="003366"/>
              </a:solidFill>
              <a:latin typeface="+mj-lt"/>
            </a:endParaRPr>
          </a:p>
          <a:p>
            <a:pPr algn="l">
              <a:lnSpc>
                <a:spcPct val="150000"/>
              </a:lnSpc>
              <a:spcBef>
                <a:spcPts val="0"/>
              </a:spcBef>
            </a:pPr>
            <a:r>
              <a:rPr lang="pl-PL" sz="2400" u="sng" dirty="0">
                <a:solidFill>
                  <a:srgbClr val="003366"/>
                </a:solidFill>
                <a:latin typeface="+mj-lt"/>
              </a:rPr>
              <a:t>https://eurogeologists.eu/eurgeol-title/</a:t>
            </a:r>
          </a:p>
        </p:txBody>
      </p:sp>
    </p:spTree>
    <p:extLst>
      <p:ext uri="{BB962C8B-B14F-4D97-AF65-F5344CB8AC3E}">
        <p14:creationId xmlns:p14="http://schemas.microsoft.com/office/powerpoint/2010/main" val="2914106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660129" y="1544936"/>
            <a:ext cx="12703804"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2400" dirty="0">
                <a:solidFill>
                  <a:srgbClr val="003366"/>
                </a:solidFill>
                <a:latin typeface="+mj-lt"/>
              </a:rPr>
              <a:t>The training, competence and experience underlying the European Geologist (</a:t>
            </a:r>
            <a:r>
              <a:rPr lang="en-US" sz="2400" dirty="0" err="1">
                <a:solidFill>
                  <a:srgbClr val="003366"/>
                </a:solidFill>
                <a:latin typeface="+mj-lt"/>
              </a:rPr>
              <a:t>EurGeol</a:t>
            </a:r>
            <a:r>
              <a:rPr lang="en-US" sz="2400" dirty="0">
                <a:solidFill>
                  <a:srgbClr val="003366"/>
                </a:solidFill>
                <a:latin typeface="+mj-lt"/>
              </a:rPr>
              <a:t>) title are </a:t>
            </a:r>
            <a:r>
              <a:rPr lang="en-US" sz="2400" dirty="0" err="1">
                <a:solidFill>
                  <a:srgbClr val="003366"/>
                </a:solidFill>
                <a:latin typeface="+mj-lt"/>
              </a:rPr>
              <a:t>recognised</a:t>
            </a:r>
            <a:r>
              <a:rPr lang="en-US" sz="2400" dirty="0">
                <a:solidFill>
                  <a:srgbClr val="003366"/>
                </a:solidFill>
                <a:latin typeface="+mj-lt"/>
              </a:rPr>
              <a:t> across Europe and abroad as a passport for professional practice in Europe, thereby encouraging free movement of professionals.</a:t>
            </a:r>
          </a:p>
          <a:p>
            <a:pPr algn="l"/>
            <a:r>
              <a:rPr lang="en-US" sz="2400" dirty="0">
                <a:solidFill>
                  <a:srgbClr val="003366"/>
                </a:solidFill>
                <a:latin typeface="+mj-lt"/>
              </a:rPr>
              <a:t>The mineral sector is one of the main employers for geologists and recognition of the necessary professional competence, integrity and ethics is very advanced in this area. </a:t>
            </a:r>
            <a:endParaRPr lang="pl-PL" sz="2400" dirty="0">
              <a:solidFill>
                <a:srgbClr val="003366"/>
              </a:solidFill>
              <a:latin typeface="+mj-lt"/>
            </a:endParaRPr>
          </a:p>
          <a:p>
            <a:pPr algn="l"/>
            <a:r>
              <a:rPr lang="en-US" sz="2400" dirty="0">
                <a:solidFill>
                  <a:srgbClr val="003366"/>
                </a:solidFill>
                <a:latin typeface="+mj-lt"/>
              </a:rPr>
              <a:t>The recognition of the European Geologists holding the necessary experience and competence as a pre-condition to acting as Competent Persons able to sign off reports has been extended.</a:t>
            </a:r>
          </a:p>
          <a:p>
            <a:pPr algn="l"/>
            <a:r>
              <a:rPr lang="en-US" sz="2400" dirty="0">
                <a:solidFill>
                  <a:srgbClr val="003366"/>
                </a:solidFill>
                <a:latin typeface="+mj-lt"/>
              </a:rPr>
              <a:t>The Pan-European Reserve and Resource Reporting Committee (</a:t>
            </a:r>
            <a:r>
              <a:rPr lang="en-US" sz="2400" dirty="0">
                <a:solidFill>
                  <a:srgbClr val="003366"/>
                </a:solidFill>
                <a:latin typeface="+mj-lt"/>
                <a:hlinkClick r:id="rId3">
                  <a:extLst>
                    <a:ext uri="{A12FA001-AC4F-418D-AE19-62706E023703}">
                      <ahyp:hlinkClr xmlns:ahyp="http://schemas.microsoft.com/office/drawing/2018/hyperlinkcolor" val="tx"/>
                    </a:ext>
                  </a:extLst>
                </a:hlinkClick>
              </a:rPr>
              <a:t>PERC</a:t>
            </a:r>
            <a:r>
              <a:rPr lang="en-US" sz="2400" dirty="0">
                <a:solidFill>
                  <a:srgbClr val="003366"/>
                </a:solidFill>
                <a:latin typeface="+mj-lt"/>
              </a:rPr>
              <a:t>) is the </a:t>
            </a:r>
            <a:r>
              <a:rPr lang="en-US" sz="2400" dirty="0" err="1">
                <a:solidFill>
                  <a:srgbClr val="003366"/>
                </a:solidFill>
                <a:latin typeface="+mj-lt"/>
              </a:rPr>
              <a:t>organisation</a:t>
            </a:r>
            <a:r>
              <a:rPr lang="en-US" sz="2400" dirty="0">
                <a:solidFill>
                  <a:srgbClr val="003366"/>
                </a:solidFill>
                <a:latin typeface="+mj-lt"/>
              </a:rPr>
              <a:t> responsible for setting standards for public reporting of exploration results, mineral resources, and mineral reserves by companies listed on markets in Europe. As a member of CRIRSCO (the Committee for Mineral Reserves International Reporting Standards), the PERC Reporting Standard is recognized world-wide and fully aligned with the CRIRSCO Reporting Template. </a:t>
            </a:r>
            <a:endParaRPr lang="pl-PL" sz="2400" dirty="0">
              <a:solidFill>
                <a:srgbClr val="003366"/>
              </a:solidFill>
              <a:latin typeface="+mj-lt"/>
            </a:endParaRPr>
          </a:p>
        </p:txBody>
      </p:sp>
    </p:spTree>
    <p:extLst>
      <p:ext uri="{BB962C8B-B14F-4D97-AF65-F5344CB8AC3E}">
        <p14:creationId xmlns:p14="http://schemas.microsoft.com/office/powerpoint/2010/main" val="114998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43255" y="1544936"/>
            <a:ext cx="1262067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150000"/>
              </a:lnSpc>
            </a:pPr>
            <a:r>
              <a:rPr lang="en-US" sz="2400" dirty="0">
                <a:solidFill>
                  <a:srgbClr val="003366"/>
                </a:solidFill>
                <a:latin typeface="+mj-lt"/>
              </a:rPr>
              <a:t>PERC is established formally as a not-for-profit </a:t>
            </a:r>
            <a:r>
              <a:rPr lang="en-US" sz="2400" dirty="0" err="1">
                <a:solidFill>
                  <a:srgbClr val="003366"/>
                </a:solidFill>
                <a:latin typeface="+mj-lt"/>
              </a:rPr>
              <a:t>organisation</a:t>
            </a:r>
            <a:r>
              <a:rPr lang="en-US" sz="2400" dirty="0">
                <a:solidFill>
                  <a:srgbClr val="003366"/>
                </a:solidFill>
                <a:latin typeface="+mj-lt"/>
              </a:rPr>
              <a:t> registered in Brussels by its four founding </a:t>
            </a:r>
            <a:r>
              <a:rPr lang="en-US" sz="2400" dirty="0" err="1">
                <a:solidFill>
                  <a:srgbClr val="003366"/>
                </a:solidFill>
                <a:latin typeface="+mj-lt"/>
              </a:rPr>
              <a:t>organisations</a:t>
            </a:r>
            <a:r>
              <a:rPr lang="en-US" sz="2400" dirty="0">
                <a:solidFill>
                  <a:srgbClr val="003366"/>
                </a:solidFill>
                <a:latin typeface="+mj-lt"/>
              </a:rPr>
              <a:t>, the Institute of Materials, Minerals, and Mining (IOM3), the European Federation of Geologists (EFG), the Geological Society of London (GSL) and the Institute of Geologists of Ireland (IGI).</a:t>
            </a:r>
          </a:p>
          <a:p>
            <a:pPr algn="l">
              <a:lnSpc>
                <a:spcPct val="150000"/>
              </a:lnSpc>
            </a:pPr>
            <a:r>
              <a:rPr lang="en-US" sz="2400" b="1" i="1" dirty="0">
                <a:solidFill>
                  <a:srgbClr val="003366"/>
                </a:solidFill>
                <a:latin typeface="+mj-lt"/>
              </a:rPr>
              <a:t>EFG as one of the founding members of PERC is therefore considered to be a </a:t>
            </a:r>
            <a:r>
              <a:rPr lang="en-US" sz="2400" b="1" i="1" dirty="0" err="1">
                <a:solidFill>
                  <a:srgbClr val="003366"/>
                </a:solidFill>
                <a:latin typeface="+mj-lt"/>
              </a:rPr>
              <a:t>Recognised</a:t>
            </a:r>
            <a:r>
              <a:rPr lang="en-US" sz="2400" b="1" i="1" dirty="0">
                <a:solidFill>
                  <a:srgbClr val="003366"/>
                </a:solidFill>
                <a:latin typeface="+mj-lt"/>
              </a:rPr>
              <a:t> Professional </a:t>
            </a:r>
            <a:r>
              <a:rPr lang="en-US" sz="2400" b="1" i="1" dirty="0" err="1">
                <a:solidFill>
                  <a:srgbClr val="003366"/>
                </a:solidFill>
                <a:latin typeface="+mj-lt"/>
              </a:rPr>
              <a:t>Organisation</a:t>
            </a:r>
            <a:r>
              <a:rPr lang="en-US" sz="2400" b="1" i="1" dirty="0">
                <a:solidFill>
                  <a:srgbClr val="003366"/>
                </a:solidFill>
                <a:latin typeface="+mj-lt"/>
              </a:rPr>
              <a:t> (RPO) enabling European Geologists with sufficient relevant experience to be </a:t>
            </a:r>
            <a:r>
              <a:rPr lang="en-US" sz="2400" b="1" i="1" dirty="0" err="1">
                <a:solidFill>
                  <a:srgbClr val="003366"/>
                </a:solidFill>
                <a:latin typeface="+mj-lt"/>
              </a:rPr>
              <a:t>recognised</a:t>
            </a:r>
            <a:r>
              <a:rPr lang="en-US" sz="2400" b="1" i="1" dirty="0">
                <a:solidFill>
                  <a:srgbClr val="003366"/>
                </a:solidFill>
                <a:latin typeface="+mj-lt"/>
              </a:rPr>
              <a:t> as Competent Persons when reporting in accordance with other CRIRSCO codes and standards.</a:t>
            </a:r>
            <a:endParaRPr lang="en-US" sz="2400" dirty="0">
              <a:solidFill>
                <a:srgbClr val="003366"/>
              </a:solidFill>
              <a:latin typeface="+mj-lt"/>
            </a:endParaRPr>
          </a:p>
        </p:txBody>
      </p:sp>
    </p:spTree>
    <p:extLst>
      <p:ext uri="{BB962C8B-B14F-4D97-AF65-F5344CB8AC3E}">
        <p14:creationId xmlns:p14="http://schemas.microsoft.com/office/powerpoint/2010/main" val="129999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2451682" y="205801"/>
            <a:ext cx="80666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0"/>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Eurog</a:t>
            </a:r>
            <a:r>
              <a:rPr lang="en-US"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eolog</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ist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vs. </a:t>
            </a:r>
            <a:r>
              <a:rPr lang="pl-PL" altLang="pl-PL" sz="3600" b="1" kern="0" dirty="0" err="1">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Competent</a:t>
            </a:r>
            <a:r>
              <a:rPr lang="pl-PL"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rPr>
              <a:t> Person</a:t>
            </a:r>
            <a:endParaRPr lang="en-US" altLang="pl-PL" sz="3600" b="1" kern="0" dirty="0">
              <a:solidFill>
                <a:srgbClr val="003366"/>
              </a:solidFill>
              <a:effectLst>
                <a:outerShdw blurRad="38100" dist="38100" dir="2700000" algn="tl">
                  <a:srgbClr val="000000">
                    <a:alpha val="43137"/>
                  </a:srgbClr>
                </a:outerShdw>
              </a:effectLst>
              <a:latin typeface="Lato" panose="020F0502020204030203" pitchFamily="34" charset="0"/>
              <a:cs typeface="Arial" panose="020B0604020202020204" pitchFamily="34" charset="0"/>
            </a:endParaRP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896" y="6854147"/>
            <a:ext cx="3076806" cy="712452"/>
          </a:xfrm>
          <a:prstGeom prst="rect">
            <a:avLst/>
          </a:prstGeom>
        </p:spPr>
      </p:pic>
      <p:sp>
        <p:nvSpPr>
          <p:cNvPr id="5" name="Prostokąt 4"/>
          <p:cNvSpPr/>
          <p:nvPr/>
        </p:nvSpPr>
        <p:spPr bwMode="auto">
          <a:xfrm>
            <a:off x="564204" y="7210373"/>
            <a:ext cx="4309353" cy="356226"/>
          </a:xfrm>
          <a:prstGeom prst="rect">
            <a:avLst/>
          </a:prstGeom>
          <a:solidFill>
            <a:schemeClr val="bg1"/>
          </a:solidFill>
          <a:ln w="12700" cap="flat" cmpd="sng" algn="ctr">
            <a:noFill/>
            <a:prstDash val="solid"/>
            <a:round/>
            <a:headEnd type="none" w="med" len="med"/>
            <a:tailEnd type="none" w="med" len="med"/>
          </a:ln>
          <a:effectLst/>
        </p:spPr>
        <p:txBody>
          <a:bodyPr vert="horz" wrap="square" lIns="0" tIns="45720" rIns="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l-PL" sz="1000" b="0" i="0" u="none" strike="noStrike" cap="none" normalizeH="0" baseline="0">
              <a:ln>
                <a:noFill/>
              </a:ln>
              <a:solidFill>
                <a:srgbClr val="000000"/>
              </a:solidFill>
              <a:effectLst/>
              <a:latin typeface="Times New Roman" pitchFamily="18" charset="0"/>
            </a:endParaRPr>
          </a:p>
        </p:txBody>
      </p:sp>
      <p:sp>
        <p:nvSpPr>
          <p:cNvPr id="6" name="Rectangle 8">
            <a:extLst>
              <a:ext uri="{FF2B5EF4-FFF2-40B4-BE49-F238E27FC236}">
                <a16:creationId xmlns:a16="http://schemas.microsoft.com/office/drawing/2014/main" id="{57E95726-F27F-4788-9328-BBB59BD3A52C}"/>
              </a:ext>
            </a:extLst>
          </p:cNvPr>
          <p:cNvSpPr>
            <a:spLocks noChangeArrowheads="1"/>
          </p:cNvSpPr>
          <p:nvPr/>
        </p:nvSpPr>
        <p:spPr bwMode="auto">
          <a:xfrm>
            <a:off x="743255" y="1544936"/>
            <a:ext cx="12620677" cy="58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150000"/>
              </a:lnSpc>
            </a:pPr>
            <a:r>
              <a:rPr lang="en-US" sz="2400" dirty="0">
                <a:solidFill>
                  <a:srgbClr val="003366"/>
                </a:solidFill>
                <a:latin typeface="+mj-lt"/>
              </a:rPr>
              <a:t>The Competent Person recognition relies on self-declaration and the level of experience and expertise required may vary according to the complexity of the project. </a:t>
            </a:r>
            <a:endParaRPr lang="pl-PL" sz="2400" dirty="0">
              <a:solidFill>
                <a:srgbClr val="003366"/>
              </a:solidFill>
              <a:latin typeface="+mj-lt"/>
            </a:endParaRPr>
          </a:p>
          <a:p>
            <a:pPr algn="l">
              <a:lnSpc>
                <a:spcPct val="150000"/>
              </a:lnSpc>
            </a:pPr>
            <a:r>
              <a:rPr lang="en-US" sz="2400" u="sng" dirty="0">
                <a:solidFill>
                  <a:srgbClr val="003366"/>
                </a:solidFill>
                <a:latin typeface="+mj-lt"/>
              </a:rPr>
              <a:t>European Geologists who wish to qualify as Competent Persons need significant professional experience in the relevant field of geology and the mineral sector</a:t>
            </a:r>
            <a:r>
              <a:rPr lang="en-US" sz="2400" dirty="0">
                <a:solidFill>
                  <a:srgbClr val="003366"/>
                </a:solidFill>
                <a:latin typeface="+mj-lt"/>
              </a:rPr>
              <a:t>, quoting the PERC Standard: </a:t>
            </a:r>
            <a:r>
              <a:rPr lang="en-US" sz="2400" i="1" dirty="0">
                <a:solidFill>
                  <a:srgbClr val="003366"/>
                </a:solidFill>
                <a:latin typeface="+mj-lt"/>
              </a:rPr>
              <a:t>“Those being called upon to act as Competent Persons should be clearly satisfied in their own minds that they could face their peers and demonstrate competence in the commodity, type of deposit and situation under consideration. If doubts exist, the person should either seek opinions from appropriately experienced colleagues or should decline to act as a Competent Person.”</a:t>
            </a:r>
            <a:endParaRPr lang="en-US" sz="2400" dirty="0">
              <a:solidFill>
                <a:srgbClr val="003366"/>
              </a:solidFill>
              <a:latin typeface="+mj-lt"/>
            </a:endParaRPr>
          </a:p>
        </p:txBody>
      </p:sp>
    </p:spTree>
    <p:extLst>
      <p:ext uri="{BB962C8B-B14F-4D97-AF65-F5344CB8AC3E}">
        <p14:creationId xmlns:p14="http://schemas.microsoft.com/office/powerpoint/2010/main" val="41458465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ELEMTYPE" val="53"/>
</p:tagLst>
</file>

<file path=ppt/tags/tag2.xml><?xml version="1.0" encoding="utf-8"?>
<p:tagLst xmlns:a="http://schemas.openxmlformats.org/drawingml/2006/main" xmlns:r="http://schemas.openxmlformats.org/officeDocument/2006/relationships" xmlns:p="http://schemas.openxmlformats.org/presentationml/2006/main">
  <p:tag name="SLIDEELEMTYPE" val="52"/>
</p:tagLst>
</file>

<file path=ppt/tags/tag3.xml><?xml version="1.0" encoding="utf-8"?>
<p:tagLst xmlns:a="http://schemas.openxmlformats.org/drawingml/2006/main" xmlns:r="http://schemas.openxmlformats.org/officeDocument/2006/relationships" xmlns:p="http://schemas.openxmlformats.org/presentationml/2006/main">
  <p:tag name="SLIDEELEMTYPE" val="53"/>
</p:tagLst>
</file>

<file path=ppt/tags/tag4.xml><?xml version="1.0" encoding="utf-8"?>
<p:tagLst xmlns:a="http://schemas.openxmlformats.org/drawingml/2006/main" xmlns:r="http://schemas.openxmlformats.org/officeDocument/2006/relationships" xmlns:p="http://schemas.openxmlformats.org/presentationml/2006/main">
  <p:tag name="SLIDEELEMTYPE" val="52"/>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0" tIns="45720" rIns="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rgbClr val="0000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0" tIns="45720" rIns="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rgbClr val="000000"/>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45720" rIns="0" bIns="45720" numCol="1" rtlCol="0"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rgbClr val="000000"/>
            </a:solidFill>
            <a:effectLst/>
            <a:latin typeface="Times New Roman" pitchFamily="18" charset="0"/>
          </a:defRPr>
        </a:defPPr>
      </a:lstStyle>
      <a:style>
        <a:lnRef idx="0">
          <a:schemeClr val="accent2"/>
        </a:lnRef>
        <a:fillRef idx="3">
          <a:schemeClr val="accent2"/>
        </a:fillRef>
        <a:effectRef idx="3">
          <a:schemeClr val="accent2"/>
        </a:effectRef>
        <a:fontRef idx="minor">
          <a:schemeClr val="lt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0" tIns="45720" rIns="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rgbClr val="000000"/>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77299</TotalTime>
  <Words>2032</Words>
  <Application>Microsoft Office PowerPoint</Application>
  <PresentationFormat>Niestandardowy</PresentationFormat>
  <Paragraphs>108</Paragraphs>
  <Slides>15</Slides>
  <Notes>0</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15</vt:i4>
      </vt:variant>
    </vt:vector>
  </HeadingPairs>
  <TitlesOfParts>
    <vt:vector size="24" baseType="lpstr">
      <vt:lpstr>Arial</vt:lpstr>
      <vt:lpstr>Arial Narrow</vt:lpstr>
      <vt:lpstr>BankGothic Md BT</vt:lpstr>
      <vt:lpstr>Lato</vt:lpstr>
      <vt:lpstr>Times New Roman</vt:lpstr>
      <vt:lpstr>Verdana</vt:lpstr>
      <vt:lpstr>Wingdings</vt:lpstr>
      <vt:lpstr>Default Design</vt:lpstr>
      <vt:lpstr>PAN</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xxx</dc:creator>
  <cp:lastModifiedBy>Katarzyna Guzik</cp:lastModifiedBy>
  <cp:revision>2779</cp:revision>
  <cp:lastPrinted>2003-11-04T10:00:18Z</cp:lastPrinted>
  <dcterms:created xsi:type="dcterms:W3CDTF">2003-12-01T15:38:23Z</dcterms:created>
  <dcterms:modified xsi:type="dcterms:W3CDTF">2024-01-23T21:24:30Z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TOC">
    <vt:bool>true</vt:bool>
  </property>
  <property fmtid="{D5CDD505-2E9C-101B-9397-08002B2CF9AE}" pid="3" name="UpdateDraft">
    <vt:bool>true</vt:bool>
  </property>
  <property fmtid="{D5CDD505-2E9C-101B-9397-08002B2CF9AE}" pid="4" name="UpdateFilenameDate">
    <vt:bool>true</vt:bool>
  </property>
  <property fmtid="{D5CDD505-2E9C-101B-9397-08002B2CF9AE}" pid="5" name="UpdateHeaderFooter">
    <vt:bool>true</vt:bool>
  </property>
  <property fmtid="{D5CDD505-2E9C-101B-9397-08002B2CF9AE}" pid="6" name="UpdatePagination">
    <vt:bool>true</vt:bool>
  </property>
  <property fmtid="{D5CDD505-2E9C-101B-9397-08002B2CF9AE}" pid="7" name="UpdateSections">
    <vt:bool>true</vt:bool>
  </property>
</Properties>
</file>